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9" r:id="rId1"/>
  </p:sldMasterIdLst>
  <p:notesMasterIdLst>
    <p:notesMasterId r:id="rId80"/>
  </p:notesMasterIdLst>
  <p:sldIdLst>
    <p:sldId id="393" r:id="rId2"/>
    <p:sldId id="413" r:id="rId3"/>
    <p:sldId id="410" r:id="rId4"/>
    <p:sldId id="339" r:id="rId5"/>
    <p:sldId id="415" r:id="rId6"/>
    <p:sldId id="340" r:id="rId7"/>
    <p:sldId id="412" r:id="rId8"/>
    <p:sldId id="416" r:id="rId9"/>
    <p:sldId id="417" r:id="rId10"/>
    <p:sldId id="418" r:id="rId11"/>
    <p:sldId id="342" r:id="rId12"/>
    <p:sldId id="419" r:id="rId13"/>
    <p:sldId id="382" r:id="rId14"/>
    <p:sldId id="433" r:id="rId15"/>
    <p:sldId id="383" r:id="rId16"/>
    <p:sldId id="278" r:id="rId17"/>
    <p:sldId id="420" r:id="rId18"/>
    <p:sldId id="347" r:id="rId19"/>
    <p:sldId id="349" r:id="rId20"/>
    <p:sldId id="350" r:id="rId21"/>
    <p:sldId id="351" r:id="rId22"/>
    <p:sldId id="353" r:id="rId23"/>
    <p:sldId id="355" r:id="rId24"/>
    <p:sldId id="421" r:id="rId25"/>
    <p:sldId id="422" r:id="rId26"/>
    <p:sldId id="423" r:id="rId27"/>
    <p:sldId id="424" r:id="rId28"/>
    <p:sldId id="425" r:id="rId29"/>
    <p:sldId id="426" r:id="rId30"/>
    <p:sldId id="427" r:id="rId31"/>
    <p:sldId id="428" r:id="rId32"/>
    <p:sldId id="429" r:id="rId33"/>
    <p:sldId id="430" r:id="rId34"/>
    <p:sldId id="431" r:id="rId35"/>
    <p:sldId id="432" r:id="rId36"/>
    <p:sldId id="414" r:id="rId37"/>
    <p:sldId id="361" r:id="rId38"/>
    <p:sldId id="392" r:id="rId39"/>
    <p:sldId id="334" r:id="rId40"/>
    <p:sldId id="379" r:id="rId41"/>
    <p:sldId id="279" r:id="rId42"/>
    <p:sldId id="281" r:id="rId43"/>
    <p:sldId id="282" r:id="rId44"/>
    <p:sldId id="283" r:id="rId45"/>
    <p:sldId id="285" r:id="rId46"/>
    <p:sldId id="286" r:id="rId47"/>
    <p:sldId id="287" r:id="rId48"/>
    <p:sldId id="288" r:id="rId49"/>
    <p:sldId id="289" r:id="rId50"/>
    <p:sldId id="290" r:id="rId51"/>
    <p:sldId id="291" r:id="rId52"/>
    <p:sldId id="293" r:id="rId53"/>
    <p:sldId id="296" r:id="rId54"/>
    <p:sldId id="297" r:id="rId55"/>
    <p:sldId id="298" r:id="rId56"/>
    <p:sldId id="299" r:id="rId57"/>
    <p:sldId id="300" r:id="rId58"/>
    <p:sldId id="302" r:id="rId59"/>
    <p:sldId id="303" r:id="rId60"/>
    <p:sldId id="305" r:id="rId61"/>
    <p:sldId id="306" r:id="rId62"/>
    <p:sldId id="308" r:id="rId63"/>
    <p:sldId id="309" r:id="rId64"/>
    <p:sldId id="311" r:id="rId65"/>
    <p:sldId id="312" r:id="rId66"/>
    <p:sldId id="314" r:id="rId67"/>
    <p:sldId id="315" r:id="rId68"/>
    <p:sldId id="316" r:id="rId69"/>
    <p:sldId id="317" r:id="rId70"/>
    <p:sldId id="319" r:id="rId71"/>
    <p:sldId id="320" r:id="rId72"/>
    <p:sldId id="321" r:id="rId73"/>
    <p:sldId id="323" r:id="rId74"/>
    <p:sldId id="324" r:id="rId75"/>
    <p:sldId id="325" r:id="rId76"/>
    <p:sldId id="326" r:id="rId77"/>
    <p:sldId id="411" r:id="rId78"/>
    <p:sldId id="327" r:id="rId79"/>
  </p:sldIdLst>
  <p:sldSz cx="10058400" cy="7772400"/>
  <p:notesSz cx="6858000" cy="9144000"/>
  <p:defaultTextStyle>
    <a:defPPr>
      <a:defRPr lang="en-US"/>
    </a:defPPr>
    <a:lvl1pPr algn="l" rtl="0" fontAlgn="base">
      <a:spcBef>
        <a:spcPct val="0"/>
      </a:spcBef>
      <a:spcAft>
        <a:spcPct val="0"/>
      </a:spcAft>
      <a:defRPr sz="3300" kern="1200">
        <a:solidFill>
          <a:srgbClr val="000000"/>
        </a:solidFill>
        <a:latin typeface="Gill Sans"/>
        <a:ea typeface="ＭＳ Ｐゴシック"/>
        <a:cs typeface="ＭＳ Ｐゴシック"/>
        <a:sym typeface="Gill Sans"/>
      </a:defRPr>
    </a:lvl1pPr>
    <a:lvl2pPr marL="457200" algn="l" rtl="0" fontAlgn="base">
      <a:spcBef>
        <a:spcPct val="0"/>
      </a:spcBef>
      <a:spcAft>
        <a:spcPct val="0"/>
      </a:spcAft>
      <a:defRPr sz="3300" kern="1200">
        <a:solidFill>
          <a:srgbClr val="000000"/>
        </a:solidFill>
        <a:latin typeface="Gill Sans"/>
        <a:ea typeface="ＭＳ Ｐゴシック"/>
        <a:cs typeface="ＭＳ Ｐゴシック"/>
        <a:sym typeface="Gill Sans"/>
      </a:defRPr>
    </a:lvl2pPr>
    <a:lvl3pPr marL="914400" algn="l" rtl="0" fontAlgn="base">
      <a:spcBef>
        <a:spcPct val="0"/>
      </a:spcBef>
      <a:spcAft>
        <a:spcPct val="0"/>
      </a:spcAft>
      <a:defRPr sz="3300" kern="1200">
        <a:solidFill>
          <a:srgbClr val="000000"/>
        </a:solidFill>
        <a:latin typeface="Gill Sans"/>
        <a:ea typeface="ＭＳ Ｐゴシック"/>
        <a:cs typeface="ＭＳ Ｐゴシック"/>
        <a:sym typeface="Gill Sans"/>
      </a:defRPr>
    </a:lvl3pPr>
    <a:lvl4pPr marL="1371600" algn="l" rtl="0" fontAlgn="base">
      <a:spcBef>
        <a:spcPct val="0"/>
      </a:spcBef>
      <a:spcAft>
        <a:spcPct val="0"/>
      </a:spcAft>
      <a:defRPr sz="3300" kern="1200">
        <a:solidFill>
          <a:srgbClr val="000000"/>
        </a:solidFill>
        <a:latin typeface="Gill Sans"/>
        <a:ea typeface="ＭＳ Ｐゴシック"/>
        <a:cs typeface="ＭＳ Ｐゴシック"/>
        <a:sym typeface="Gill Sans"/>
      </a:defRPr>
    </a:lvl4pPr>
    <a:lvl5pPr marL="1828800" algn="l" rtl="0" fontAlgn="base">
      <a:spcBef>
        <a:spcPct val="0"/>
      </a:spcBef>
      <a:spcAft>
        <a:spcPct val="0"/>
      </a:spcAft>
      <a:defRPr sz="3300" kern="1200">
        <a:solidFill>
          <a:srgbClr val="000000"/>
        </a:solidFill>
        <a:latin typeface="Gill Sans"/>
        <a:ea typeface="ＭＳ Ｐゴシック"/>
        <a:cs typeface="ＭＳ Ｐゴシック"/>
        <a:sym typeface="Gill Sans"/>
      </a:defRPr>
    </a:lvl5pPr>
    <a:lvl6pPr marL="2286000" algn="l" defTabSz="914400" rtl="0" eaLnBrk="1" latinLnBrk="0" hangingPunct="1">
      <a:defRPr sz="3300" kern="1200">
        <a:solidFill>
          <a:srgbClr val="000000"/>
        </a:solidFill>
        <a:latin typeface="Gill Sans"/>
        <a:ea typeface="ＭＳ Ｐゴシック"/>
        <a:cs typeface="ＭＳ Ｐゴシック"/>
        <a:sym typeface="Gill Sans"/>
      </a:defRPr>
    </a:lvl6pPr>
    <a:lvl7pPr marL="2743200" algn="l" defTabSz="914400" rtl="0" eaLnBrk="1" latinLnBrk="0" hangingPunct="1">
      <a:defRPr sz="3300" kern="1200">
        <a:solidFill>
          <a:srgbClr val="000000"/>
        </a:solidFill>
        <a:latin typeface="Gill Sans"/>
        <a:ea typeface="ＭＳ Ｐゴシック"/>
        <a:cs typeface="ＭＳ Ｐゴシック"/>
        <a:sym typeface="Gill Sans"/>
      </a:defRPr>
    </a:lvl7pPr>
    <a:lvl8pPr marL="3200400" algn="l" defTabSz="914400" rtl="0" eaLnBrk="1" latinLnBrk="0" hangingPunct="1">
      <a:defRPr sz="3300" kern="1200">
        <a:solidFill>
          <a:srgbClr val="000000"/>
        </a:solidFill>
        <a:latin typeface="Gill Sans"/>
        <a:ea typeface="ＭＳ Ｐゴシック"/>
        <a:cs typeface="ＭＳ Ｐゴシック"/>
        <a:sym typeface="Gill Sans"/>
      </a:defRPr>
    </a:lvl8pPr>
    <a:lvl9pPr marL="3657600" algn="l" defTabSz="914400" rtl="0" eaLnBrk="1" latinLnBrk="0" hangingPunct="1">
      <a:defRPr sz="3300" kern="1200">
        <a:solidFill>
          <a:srgbClr val="000000"/>
        </a:solidFill>
        <a:latin typeface="Gill Sans"/>
        <a:ea typeface="ＭＳ Ｐゴシック"/>
        <a:cs typeface="ＭＳ Ｐゴシック"/>
        <a:sym typeface="Gill San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517" autoAdjust="0"/>
    <p:restoredTop sz="94660"/>
  </p:normalViewPr>
  <p:slideViewPr>
    <p:cSldViewPr>
      <p:cViewPr varScale="1">
        <p:scale>
          <a:sx n="77" d="100"/>
          <a:sy n="77" d="100"/>
        </p:scale>
        <p:origin x="-1272" y="-90"/>
      </p:cViewPr>
      <p:guideLst>
        <p:guide orient="horz" pos="2448"/>
        <p:guide pos="3168"/>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6ED0E4F-529F-4A1E-9CE9-0B5074A87132}" type="doc">
      <dgm:prSet loTypeId="urn:microsoft.com/office/officeart/2005/8/layout/cycle1" loCatId="cycle" qsTypeId="urn:microsoft.com/office/officeart/2005/8/quickstyle/simple1#1" qsCatId="simple" csTypeId="urn:microsoft.com/office/officeart/2005/8/colors/accent1_2#1" csCatId="accent1" phldr="1"/>
      <dgm:spPr/>
      <dgm:t>
        <a:bodyPr/>
        <a:lstStyle/>
        <a:p>
          <a:endParaRPr lang="en-US"/>
        </a:p>
      </dgm:t>
    </dgm:pt>
    <dgm:pt modelId="{8EDB69D9-45AB-42BA-9A51-EFF71147CAE9}">
      <dgm:prSet phldrT="[Text]"/>
      <dgm:spPr/>
      <dgm:t>
        <a:bodyPr/>
        <a:lstStyle/>
        <a:p>
          <a:r>
            <a:rPr lang="en-US" dirty="0" smtClean="0">
              <a:solidFill>
                <a:schemeClr val="accent1"/>
              </a:solidFill>
            </a:rPr>
            <a:t>Goals, Mission Statement </a:t>
          </a:r>
          <a:endParaRPr lang="en-US" dirty="0">
            <a:solidFill>
              <a:schemeClr val="accent1"/>
            </a:solidFill>
          </a:endParaRPr>
        </a:p>
      </dgm:t>
    </dgm:pt>
    <dgm:pt modelId="{F2A683B6-76FD-45EA-BA9A-5101AF3CDC38}" type="parTrans" cxnId="{96D73D88-B35A-4277-854C-1329C0EF1C58}">
      <dgm:prSet/>
      <dgm:spPr/>
      <dgm:t>
        <a:bodyPr/>
        <a:lstStyle/>
        <a:p>
          <a:endParaRPr lang="en-US"/>
        </a:p>
      </dgm:t>
    </dgm:pt>
    <dgm:pt modelId="{39035090-2158-4C5A-9908-2D9BB1A5E916}" type="sibTrans" cxnId="{96D73D88-B35A-4277-854C-1329C0EF1C58}">
      <dgm:prSet/>
      <dgm:spPr/>
      <dgm:t>
        <a:bodyPr/>
        <a:lstStyle/>
        <a:p>
          <a:endParaRPr lang="en-US"/>
        </a:p>
      </dgm:t>
    </dgm:pt>
    <dgm:pt modelId="{CA3DEE4D-68F1-4C12-8AA6-94600827DB68}">
      <dgm:prSet phldrT="[Text]"/>
      <dgm:spPr/>
      <dgm:t>
        <a:bodyPr/>
        <a:lstStyle/>
        <a:p>
          <a:r>
            <a:rPr lang="en-US" dirty="0" smtClean="0">
              <a:solidFill>
                <a:schemeClr val="accent1"/>
              </a:solidFill>
            </a:rPr>
            <a:t>Business, Marketing Plans</a:t>
          </a:r>
          <a:endParaRPr lang="en-US" dirty="0">
            <a:solidFill>
              <a:schemeClr val="accent1"/>
            </a:solidFill>
          </a:endParaRPr>
        </a:p>
      </dgm:t>
    </dgm:pt>
    <dgm:pt modelId="{5D689111-116E-4814-A190-63B59904C2A4}" type="parTrans" cxnId="{79F47289-A3F9-4618-BD77-494EBAD87BAC}">
      <dgm:prSet/>
      <dgm:spPr/>
      <dgm:t>
        <a:bodyPr/>
        <a:lstStyle/>
        <a:p>
          <a:endParaRPr lang="en-US"/>
        </a:p>
      </dgm:t>
    </dgm:pt>
    <dgm:pt modelId="{EB624DA4-7BB0-4604-9D37-1E38BDFA2C04}" type="sibTrans" cxnId="{79F47289-A3F9-4618-BD77-494EBAD87BAC}">
      <dgm:prSet/>
      <dgm:spPr/>
      <dgm:t>
        <a:bodyPr/>
        <a:lstStyle/>
        <a:p>
          <a:endParaRPr lang="en-US"/>
        </a:p>
      </dgm:t>
    </dgm:pt>
    <dgm:pt modelId="{411B5ED3-939E-464A-ABDE-2693CC3F3DB7}">
      <dgm:prSet phldrT="[Text]"/>
      <dgm:spPr/>
      <dgm:t>
        <a:bodyPr/>
        <a:lstStyle/>
        <a:p>
          <a:r>
            <a:rPr lang="en-US" dirty="0" smtClean="0">
              <a:solidFill>
                <a:schemeClr val="accent1"/>
              </a:solidFill>
            </a:rPr>
            <a:t>Prospecting, Appointments, Listening, Presentation</a:t>
          </a:r>
          <a:endParaRPr lang="en-US" dirty="0">
            <a:solidFill>
              <a:schemeClr val="accent1"/>
            </a:solidFill>
          </a:endParaRPr>
        </a:p>
      </dgm:t>
    </dgm:pt>
    <dgm:pt modelId="{29B878B3-32DA-47E8-B9C6-BB32EC141863}" type="parTrans" cxnId="{583B616A-6184-4E16-BAFB-671786521B40}">
      <dgm:prSet/>
      <dgm:spPr/>
      <dgm:t>
        <a:bodyPr/>
        <a:lstStyle/>
        <a:p>
          <a:endParaRPr lang="en-US"/>
        </a:p>
      </dgm:t>
    </dgm:pt>
    <dgm:pt modelId="{29682CA1-62CE-4C87-B4A2-272E68D1FDDB}" type="sibTrans" cxnId="{583B616A-6184-4E16-BAFB-671786521B40}">
      <dgm:prSet/>
      <dgm:spPr/>
      <dgm:t>
        <a:bodyPr/>
        <a:lstStyle/>
        <a:p>
          <a:endParaRPr lang="en-US"/>
        </a:p>
      </dgm:t>
    </dgm:pt>
    <dgm:pt modelId="{1B1D6028-FC97-4D31-971E-F6197BB59D28}">
      <dgm:prSet phldrT="[Text]"/>
      <dgm:spPr/>
      <dgm:t>
        <a:bodyPr/>
        <a:lstStyle/>
        <a:p>
          <a:r>
            <a:rPr lang="en-US" dirty="0" smtClean="0">
              <a:solidFill>
                <a:schemeClr val="accent1"/>
              </a:solidFill>
            </a:rPr>
            <a:t>Asking for the order and referrals</a:t>
          </a:r>
          <a:endParaRPr lang="en-US" dirty="0">
            <a:solidFill>
              <a:schemeClr val="accent1"/>
            </a:solidFill>
          </a:endParaRPr>
        </a:p>
      </dgm:t>
    </dgm:pt>
    <dgm:pt modelId="{14094555-3455-4C36-9F2C-A6275BC966A5}" type="parTrans" cxnId="{B8F33AE8-3B18-42C1-A7C9-BE26A2410A9E}">
      <dgm:prSet/>
      <dgm:spPr/>
      <dgm:t>
        <a:bodyPr/>
        <a:lstStyle/>
        <a:p>
          <a:endParaRPr lang="en-US"/>
        </a:p>
      </dgm:t>
    </dgm:pt>
    <dgm:pt modelId="{48790CA9-0939-4692-802E-CAE43263AA38}" type="sibTrans" cxnId="{B8F33AE8-3B18-42C1-A7C9-BE26A2410A9E}">
      <dgm:prSet/>
      <dgm:spPr/>
      <dgm:t>
        <a:bodyPr/>
        <a:lstStyle/>
        <a:p>
          <a:endParaRPr lang="en-US"/>
        </a:p>
      </dgm:t>
    </dgm:pt>
    <dgm:pt modelId="{4B77A9B4-BB16-42DF-AB12-5AE42926E45F}">
      <dgm:prSet phldrT="[Text]"/>
      <dgm:spPr/>
      <dgm:t>
        <a:bodyPr/>
        <a:lstStyle/>
        <a:p>
          <a:r>
            <a:rPr lang="en-US" dirty="0" smtClean="0">
              <a:solidFill>
                <a:schemeClr val="accent1"/>
              </a:solidFill>
            </a:rPr>
            <a:t>Managing the Relationship</a:t>
          </a:r>
          <a:endParaRPr lang="en-US" dirty="0">
            <a:solidFill>
              <a:schemeClr val="accent1"/>
            </a:solidFill>
          </a:endParaRPr>
        </a:p>
      </dgm:t>
    </dgm:pt>
    <dgm:pt modelId="{57275A52-CBB2-4E0C-A0D8-74F5EFCE9009}" type="parTrans" cxnId="{AA5F8377-7519-4FD9-B6CA-FE976F7429A0}">
      <dgm:prSet/>
      <dgm:spPr/>
      <dgm:t>
        <a:bodyPr/>
        <a:lstStyle/>
        <a:p>
          <a:endParaRPr lang="en-US"/>
        </a:p>
      </dgm:t>
    </dgm:pt>
    <dgm:pt modelId="{FF0EF840-81B7-40CF-BFD1-9746CCD48A21}" type="sibTrans" cxnId="{AA5F8377-7519-4FD9-B6CA-FE976F7429A0}">
      <dgm:prSet/>
      <dgm:spPr/>
      <dgm:t>
        <a:bodyPr/>
        <a:lstStyle/>
        <a:p>
          <a:endParaRPr lang="en-US"/>
        </a:p>
      </dgm:t>
    </dgm:pt>
    <dgm:pt modelId="{EEF7357A-AB89-40DF-A41E-49B884076D5E}">
      <dgm:prSet phldrT="[Text]" custT="1"/>
      <dgm:spPr/>
      <dgm:t>
        <a:bodyPr/>
        <a:lstStyle/>
        <a:p>
          <a:r>
            <a:rPr lang="en-US" sz="1100" dirty="0" smtClean="0">
              <a:solidFill>
                <a:schemeClr val="accent1"/>
              </a:solidFill>
            </a:rPr>
            <a:t>Client Service Strategy</a:t>
          </a:r>
          <a:endParaRPr lang="en-US" sz="1100" dirty="0">
            <a:solidFill>
              <a:schemeClr val="accent1"/>
            </a:solidFill>
          </a:endParaRPr>
        </a:p>
      </dgm:t>
    </dgm:pt>
    <dgm:pt modelId="{CC84980B-AED2-4360-A06A-22A8119CE276}" type="parTrans" cxnId="{640549D1-0403-4D60-A9E1-9A1E8AD460E3}">
      <dgm:prSet/>
      <dgm:spPr/>
      <dgm:t>
        <a:bodyPr/>
        <a:lstStyle/>
        <a:p>
          <a:endParaRPr lang="en-US"/>
        </a:p>
      </dgm:t>
    </dgm:pt>
    <dgm:pt modelId="{5847E9C2-F92E-48F9-8A42-8CE766F29839}" type="sibTrans" cxnId="{640549D1-0403-4D60-A9E1-9A1E8AD460E3}">
      <dgm:prSet/>
      <dgm:spPr/>
      <dgm:t>
        <a:bodyPr/>
        <a:lstStyle/>
        <a:p>
          <a:endParaRPr lang="en-US"/>
        </a:p>
      </dgm:t>
    </dgm:pt>
    <dgm:pt modelId="{E8A09889-D1EC-426D-BAE2-0DC83B28F698}" type="pres">
      <dgm:prSet presAssocID="{46ED0E4F-529F-4A1E-9CE9-0B5074A87132}" presName="cycle" presStyleCnt="0">
        <dgm:presLayoutVars>
          <dgm:dir/>
          <dgm:resizeHandles val="exact"/>
        </dgm:presLayoutVars>
      </dgm:prSet>
      <dgm:spPr/>
      <dgm:t>
        <a:bodyPr/>
        <a:lstStyle/>
        <a:p>
          <a:endParaRPr lang="en-US"/>
        </a:p>
      </dgm:t>
    </dgm:pt>
    <dgm:pt modelId="{F5AFBB15-AF86-4B82-8535-996B38BB6AE1}" type="pres">
      <dgm:prSet presAssocID="{8EDB69D9-45AB-42BA-9A51-EFF71147CAE9}" presName="dummy" presStyleCnt="0"/>
      <dgm:spPr/>
    </dgm:pt>
    <dgm:pt modelId="{41CBCF6E-4202-4DCC-A4A6-7D9035EBB566}" type="pres">
      <dgm:prSet presAssocID="{8EDB69D9-45AB-42BA-9A51-EFF71147CAE9}" presName="node" presStyleLbl="revTx" presStyleIdx="0" presStyleCnt="6">
        <dgm:presLayoutVars>
          <dgm:bulletEnabled val="1"/>
        </dgm:presLayoutVars>
      </dgm:prSet>
      <dgm:spPr/>
      <dgm:t>
        <a:bodyPr/>
        <a:lstStyle/>
        <a:p>
          <a:endParaRPr lang="en-US"/>
        </a:p>
      </dgm:t>
    </dgm:pt>
    <dgm:pt modelId="{044C4864-8F97-4751-9798-7DB51A2DF224}" type="pres">
      <dgm:prSet presAssocID="{39035090-2158-4C5A-9908-2D9BB1A5E916}" presName="sibTrans" presStyleLbl="node1" presStyleIdx="0" presStyleCnt="6"/>
      <dgm:spPr/>
      <dgm:t>
        <a:bodyPr/>
        <a:lstStyle/>
        <a:p>
          <a:endParaRPr lang="en-US"/>
        </a:p>
      </dgm:t>
    </dgm:pt>
    <dgm:pt modelId="{D59AED39-9EEC-4460-928F-7088D7BD17EB}" type="pres">
      <dgm:prSet presAssocID="{CA3DEE4D-68F1-4C12-8AA6-94600827DB68}" presName="dummy" presStyleCnt="0"/>
      <dgm:spPr/>
    </dgm:pt>
    <dgm:pt modelId="{EF76D523-02FF-4BAF-A36D-1C1D03798D74}" type="pres">
      <dgm:prSet presAssocID="{CA3DEE4D-68F1-4C12-8AA6-94600827DB68}" presName="node" presStyleLbl="revTx" presStyleIdx="1" presStyleCnt="6">
        <dgm:presLayoutVars>
          <dgm:bulletEnabled val="1"/>
        </dgm:presLayoutVars>
      </dgm:prSet>
      <dgm:spPr/>
      <dgm:t>
        <a:bodyPr/>
        <a:lstStyle/>
        <a:p>
          <a:endParaRPr lang="en-US"/>
        </a:p>
      </dgm:t>
    </dgm:pt>
    <dgm:pt modelId="{1CA45339-7958-4D1F-B9D5-A46B8F9FCC7F}" type="pres">
      <dgm:prSet presAssocID="{EB624DA4-7BB0-4604-9D37-1E38BDFA2C04}" presName="sibTrans" presStyleLbl="node1" presStyleIdx="1" presStyleCnt="6"/>
      <dgm:spPr/>
      <dgm:t>
        <a:bodyPr/>
        <a:lstStyle/>
        <a:p>
          <a:endParaRPr lang="en-US"/>
        </a:p>
      </dgm:t>
    </dgm:pt>
    <dgm:pt modelId="{28D7BE85-2E3E-4427-8FE7-185BCBE7326F}" type="pres">
      <dgm:prSet presAssocID="{411B5ED3-939E-464A-ABDE-2693CC3F3DB7}" presName="dummy" presStyleCnt="0"/>
      <dgm:spPr/>
    </dgm:pt>
    <dgm:pt modelId="{55659A29-B81E-484E-BBDD-35905A214352}" type="pres">
      <dgm:prSet presAssocID="{411B5ED3-939E-464A-ABDE-2693CC3F3DB7}" presName="node" presStyleLbl="revTx" presStyleIdx="2" presStyleCnt="6">
        <dgm:presLayoutVars>
          <dgm:bulletEnabled val="1"/>
        </dgm:presLayoutVars>
      </dgm:prSet>
      <dgm:spPr/>
      <dgm:t>
        <a:bodyPr/>
        <a:lstStyle/>
        <a:p>
          <a:endParaRPr lang="en-US"/>
        </a:p>
      </dgm:t>
    </dgm:pt>
    <dgm:pt modelId="{EDA2A6A6-C8CD-4A6B-9CA9-EBBB2B1BA62A}" type="pres">
      <dgm:prSet presAssocID="{29682CA1-62CE-4C87-B4A2-272E68D1FDDB}" presName="sibTrans" presStyleLbl="node1" presStyleIdx="2" presStyleCnt="6"/>
      <dgm:spPr/>
      <dgm:t>
        <a:bodyPr/>
        <a:lstStyle/>
        <a:p>
          <a:endParaRPr lang="en-US"/>
        </a:p>
      </dgm:t>
    </dgm:pt>
    <dgm:pt modelId="{573CA508-5C10-48BE-A7A4-6400ED871971}" type="pres">
      <dgm:prSet presAssocID="{1B1D6028-FC97-4D31-971E-F6197BB59D28}" presName="dummy" presStyleCnt="0"/>
      <dgm:spPr/>
    </dgm:pt>
    <dgm:pt modelId="{11C1CC12-7082-4A89-B376-1F709EC92450}" type="pres">
      <dgm:prSet presAssocID="{1B1D6028-FC97-4D31-971E-F6197BB59D28}" presName="node" presStyleLbl="revTx" presStyleIdx="3" presStyleCnt="6">
        <dgm:presLayoutVars>
          <dgm:bulletEnabled val="1"/>
        </dgm:presLayoutVars>
      </dgm:prSet>
      <dgm:spPr/>
      <dgm:t>
        <a:bodyPr/>
        <a:lstStyle/>
        <a:p>
          <a:endParaRPr lang="en-US"/>
        </a:p>
      </dgm:t>
    </dgm:pt>
    <dgm:pt modelId="{1B169505-AEC5-44CE-B438-EC5114BCBDA9}" type="pres">
      <dgm:prSet presAssocID="{48790CA9-0939-4692-802E-CAE43263AA38}" presName="sibTrans" presStyleLbl="node1" presStyleIdx="3" presStyleCnt="6"/>
      <dgm:spPr/>
      <dgm:t>
        <a:bodyPr/>
        <a:lstStyle/>
        <a:p>
          <a:endParaRPr lang="en-US"/>
        </a:p>
      </dgm:t>
    </dgm:pt>
    <dgm:pt modelId="{98DE615A-76C8-4CFD-9E4F-D6C98B40BBD1}" type="pres">
      <dgm:prSet presAssocID="{4B77A9B4-BB16-42DF-AB12-5AE42926E45F}" presName="dummy" presStyleCnt="0"/>
      <dgm:spPr/>
    </dgm:pt>
    <dgm:pt modelId="{3FD37D3D-DAC8-40A5-812A-83410DE0BA0E}" type="pres">
      <dgm:prSet presAssocID="{4B77A9B4-BB16-42DF-AB12-5AE42926E45F}" presName="node" presStyleLbl="revTx" presStyleIdx="4" presStyleCnt="6">
        <dgm:presLayoutVars>
          <dgm:bulletEnabled val="1"/>
        </dgm:presLayoutVars>
      </dgm:prSet>
      <dgm:spPr/>
      <dgm:t>
        <a:bodyPr/>
        <a:lstStyle/>
        <a:p>
          <a:endParaRPr lang="en-US"/>
        </a:p>
      </dgm:t>
    </dgm:pt>
    <dgm:pt modelId="{F96B5365-F4FF-4BFC-B957-8A495317E56E}" type="pres">
      <dgm:prSet presAssocID="{FF0EF840-81B7-40CF-BFD1-9746CCD48A21}" presName="sibTrans" presStyleLbl="node1" presStyleIdx="4" presStyleCnt="6"/>
      <dgm:spPr/>
      <dgm:t>
        <a:bodyPr/>
        <a:lstStyle/>
        <a:p>
          <a:endParaRPr lang="en-US"/>
        </a:p>
      </dgm:t>
    </dgm:pt>
    <dgm:pt modelId="{412DB652-E56B-47A9-AE5A-5F11924ADC26}" type="pres">
      <dgm:prSet presAssocID="{EEF7357A-AB89-40DF-A41E-49B884076D5E}" presName="dummy" presStyleCnt="0"/>
      <dgm:spPr/>
    </dgm:pt>
    <dgm:pt modelId="{C1DA7B9B-F70A-42D2-8093-8D1F4A39BF03}" type="pres">
      <dgm:prSet presAssocID="{EEF7357A-AB89-40DF-A41E-49B884076D5E}" presName="node" presStyleLbl="revTx" presStyleIdx="5" presStyleCnt="6">
        <dgm:presLayoutVars>
          <dgm:bulletEnabled val="1"/>
        </dgm:presLayoutVars>
      </dgm:prSet>
      <dgm:spPr/>
      <dgm:t>
        <a:bodyPr/>
        <a:lstStyle/>
        <a:p>
          <a:endParaRPr lang="en-US"/>
        </a:p>
      </dgm:t>
    </dgm:pt>
    <dgm:pt modelId="{9319CC1A-E15A-4373-B2AC-EA0B6CFD72F7}" type="pres">
      <dgm:prSet presAssocID="{5847E9C2-F92E-48F9-8A42-8CE766F29839}" presName="sibTrans" presStyleLbl="node1" presStyleIdx="5" presStyleCnt="6"/>
      <dgm:spPr/>
      <dgm:t>
        <a:bodyPr/>
        <a:lstStyle/>
        <a:p>
          <a:endParaRPr lang="en-US"/>
        </a:p>
      </dgm:t>
    </dgm:pt>
  </dgm:ptLst>
  <dgm:cxnLst>
    <dgm:cxn modelId="{91C8CF2B-0AB1-4F97-837C-C02B679F3473}" type="presOf" srcId="{1B1D6028-FC97-4D31-971E-F6197BB59D28}" destId="{11C1CC12-7082-4A89-B376-1F709EC92450}" srcOrd="0" destOrd="0" presId="urn:microsoft.com/office/officeart/2005/8/layout/cycle1"/>
    <dgm:cxn modelId="{583B616A-6184-4E16-BAFB-671786521B40}" srcId="{46ED0E4F-529F-4A1E-9CE9-0B5074A87132}" destId="{411B5ED3-939E-464A-ABDE-2693CC3F3DB7}" srcOrd="2" destOrd="0" parTransId="{29B878B3-32DA-47E8-B9C6-BB32EC141863}" sibTransId="{29682CA1-62CE-4C87-B4A2-272E68D1FDDB}"/>
    <dgm:cxn modelId="{06F2969D-ED1A-4D9C-83C4-9DDFD350299D}" type="presOf" srcId="{EEF7357A-AB89-40DF-A41E-49B884076D5E}" destId="{C1DA7B9B-F70A-42D2-8093-8D1F4A39BF03}" srcOrd="0" destOrd="0" presId="urn:microsoft.com/office/officeart/2005/8/layout/cycle1"/>
    <dgm:cxn modelId="{79F47289-A3F9-4618-BD77-494EBAD87BAC}" srcId="{46ED0E4F-529F-4A1E-9CE9-0B5074A87132}" destId="{CA3DEE4D-68F1-4C12-8AA6-94600827DB68}" srcOrd="1" destOrd="0" parTransId="{5D689111-116E-4814-A190-63B59904C2A4}" sibTransId="{EB624DA4-7BB0-4604-9D37-1E38BDFA2C04}"/>
    <dgm:cxn modelId="{B8F33AE8-3B18-42C1-A7C9-BE26A2410A9E}" srcId="{46ED0E4F-529F-4A1E-9CE9-0B5074A87132}" destId="{1B1D6028-FC97-4D31-971E-F6197BB59D28}" srcOrd="3" destOrd="0" parTransId="{14094555-3455-4C36-9F2C-A6275BC966A5}" sibTransId="{48790CA9-0939-4692-802E-CAE43263AA38}"/>
    <dgm:cxn modelId="{98FF49AF-0677-4991-802A-8CB2B1486F1F}" type="presOf" srcId="{CA3DEE4D-68F1-4C12-8AA6-94600827DB68}" destId="{EF76D523-02FF-4BAF-A36D-1C1D03798D74}" srcOrd="0" destOrd="0" presId="urn:microsoft.com/office/officeart/2005/8/layout/cycle1"/>
    <dgm:cxn modelId="{780D9F9D-2DC1-4E74-9C91-9653F3A54CD8}" type="presOf" srcId="{8EDB69D9-45AB-42BA-9A51-EFF71147CAE9}" destId="{41CBCF6E-4202-4DCC-A4A6-7D9035EBB566}" srcOrd="0" destOrd="0" presId="urn:microsoft.com/office/officeart/2005/8/layout/cycle1"/>
    <dgm:cxn modelId="{9A9A5A73-B9E3-42D9-A1D9-425FB938B2A8}" type="presOf" srcId="{411B5ED3-939E-464A-ABDE-2693CC3F3DB7}" destId="{55659A29-B81E-484E-BBDD-35905A214352}" srcOrd="0" destOrd="0" presId="urn:microsoft.com/office/officeart/2005/8/layout/cycle1"/>
    <dgm:cxn modelId="{5769ED1C-FB83-4E0B-B685-3D66A35F910C}" type="presOf" srcId="{4B77A9B4-BB16-42DF-AB12-5AE42926E45F}" destId="{3FD37D3D-DAC8-40A5-812A-83410DE0BA0E}" srcOrd="0" destOrd="0" presId="urn:microsoft.com/office/officeart/2005/8/layout/cycle1"/>
    <dgm:cxn modelId="{640549D1-0403-4D60-A9E1-9A1E8AD460E3}" srcId="{46ED0E4F-529F-4A1E-9CE9-0B5074A87132}" destId="{EEF7357A-AB89-40DF-A41E-49B884076D5E}" srcOrd="5" destOrd="0" parTransId="{CC84980B-AED2-4360-A06A-22A8119CE276}" sibTransId="{5847E9C2-F92E-48F9-8A42-8CE766F29839}"/>
    <dgm:cxn modelId="{841E3E00-E752-4C6A-B92A-6347FAF0DC2E}" type="presOf" srcId="{46ED0E4F-529F-4A1E-9CE9-0B5074A87132}" destId="{E8A09889-D1EC-426D-BAE2-0DC83B28F698}" srcOrd="0" destOrd="0" presId="urn:microsoft.com/office/officeart/2005/8/layout/cycle1"/>
    <dgm:cxn modelId="{96D73D88-B35A-4277-854C-1329C0EF1C58}" srcId="{46ED0E4F-529F-4A1E-9CE9-0B5074A87132}" destId="{8EDB69D9-45AB-42BA-9A51-EFF71147CAE9}" srcOrd="0" destOrd="0" parTransId="{F2A683B6-76FD-45EA-BA9A-5101AF3CDC38}" sibTransId="{39035090-2158-4C5A-9908-2D9BB1A5E916}"/>
    <dgm:cxn modelId="{06749118-CA47-4B23-B9B9-6E3EE4F6D693}" type="presOf" srcId="{48790CA9-0939-4692-802E-CAE43263AA38}" destId="{1B169505-AEC5-44CE-B438-EC5114BCBDA9}" srcOrd="0" destOrd="0" presId="urn:microsoft.com/office/officeart/2005/8/layout/cycle1"/>
    <dgm:cxn modelId="{02671A15-AC7B-46A6-9FDC-B843E023A7D6}" type="presOf" srcId="{5847E9C2-F92E-48F9-8A42-8CE766F29839}" destId="{9319CC1A-E15A-4373-B2AC-EA0B6CFD72F7}" srcOrd="0" destOrd="0" presId="urn:microsoft.com/office/officeart/2005/8/layout/cycle1"/>
    <dgm:cxn modelId="{ECAA7811-3054-4C7B-80EB-E1606933A9CD}" type="presOf" srcId="{39035090-2158-4C5A-9908-2D9BB1A5E916}" destId="{044C4864-8F97-4751-9798-7DB51A2DF224}" srcOrd="0" destOrd="0" presId="urn:microsoft.com/office/officeart/2005/8/layout/cycle1"/>
    <dgm:cxn modelId="{A0539C2D-FF3A-4F11-9CF6-828B5F462C7B}" type="presOf" srcId="{29682CA1-62CE-4C87-B4A2-272E68D1FDDB}" destId="{EDA2A6A6-C8CD-4A6B-9CA9-EBBB2B1BA62A}" srcOrd="0" destOrd="0" presId="urn:microsoft.com/office/officeart/2005/8/layout/cycle1"/>
    <dgm:cxn modelId="{75C588F3-73F3-44BB-8F56-7B7C633FD59C}" type="presOf" srcId="{EB624DA4-7BB0-4604-9D37-1E38BDFA2C04}" destId="{1CA45339-7958-4D1F-B9D5-A46B8F9FCC7F}" srcOrd="0" destOrd="0" presId="urn:microsoft.com/office/officeart/2005/8/layout/cycle1"/>
    <dgm:cxn modelId="{AA5F8377-7519-4FD9-B6CA-FE976F7429A0}" srcId="{46ED0E4F-529F-4A1E-9CE9-0B5074A87132}" destId="{4B77A9B4-BB16-42DF-AB12-5AE42926E45F}" srcOrd="4" destOrd="0" parTransId="{57275A52-CBB2-4E0C-A0D8-74F5EFCE9009}" sibTransId="{FF0EF840-81B7-40CF-BFD1-9746CCD48A21}"/>
    <dgm:cxn modelId="{E7E5FEBE-57DB-4646-B357-F41D07AAF5A5}" type="presOf" srcId="{FF0EF840-81B7-40CF-BFD1-9746CCD48A21}" destId="{F96B5365-F4FF-4BFC-B957-8A495317E56E}" srcOrd="0" destOrd="0" presId="urn:microsoft.com/office/officeart/2005/8/layout/cycle1"/>
    <dgm:cxn modelId="{67537AC4-62E9-4EBF-A69A-9F50C71C2DBC}" type="presParOf" srcId="{E8A09889-D1EC-426D-BAE2-0DC83B28F698}" destId="{F5AFBB15-AF86-4B82-8535-996B38BB6AE1}" srcOrd="0" destOrd="0" presId="urn:microsoft.com/office/officeart/2005/8/layout/cycle1"/>
    <dgm:cxn modelId="{7F269E12-0D5E-445C-84D6-B65D264B6B04}" type="presParOf" srcId="{E8A09889-D1EC-426D-BAE2-0DC83B28F698}" destId="{41CBCF6E-4202-4DCC-A4A6-7D9035EBB566}" srcOrd="1" destOrd="0" presId="urn:microsoft.com/office/officeart/2005/8/layout/cycle1"/>
    <dgm:cxn modelId="{4BFD0690-0232-4820-ABD6-F1D2FBB83AC8}" type="presParOf" srcId="{E8A09889-D1EC-426D-BAE2-0DC83B28F698}" destId="{044C4864-8F97-4751-9798-7DB51A2DF224}" srcOrd="2" destOrd="0" presId="urn:microsoft.com/office/officeart/2005/8/layout/cycle1"/>
    <dgm:cxn modelId="{4D4E08A0-285A-4570-A50C-81B6942EC770}" type="presParOf" srcId="{E8A09889-D1EC-426D-BAE2-0DC83B28F698}" destId="{D59AED39-9EEC-4460-928F-7088D7BD17EB}" srcOrd="3" destOrd="0" presId="urn:microsoft.com/office/officeart/2005/8/layout/cycle1"/>
    <dgm:cxn modelId="{02A2CF66-7AD4-47E1-807D-E93838405062}" type="presParOf" srcId="{E8A09889-D1EC-426D-BAE2-0DC83B28F698}" destId="{EF76D523-02FF-4BAF-A36D-1C1D03798D74}" srcOrd="4" destOrd="0" presId="urn:microsoft.com/office/officeart/2005/8/layout/cycle1"/>
    <dgm:cxn modelId="{88663A7F-FFF5-402B-8725-6D961AA3C58D}" type="presParOf" srcId="{E8A09889-D1EC-426D-BAE2-0DC83B28F698}" destId="{1CA45339-7958-4D1F-B9D5-A46B8F9FCC7F}" srcOrd="5" destOrd="0" presId="urn:microsoft.com/office/officeart/2005/8/layout/cycle1"/>
    <dgm:cxn modelId="{B02DD366-75D9-49DA-924A-2038A0D5DFA2}" type="presParOf" srcId="{E8A09889-D1EC-426D-BAE2-0DC83B28F698}" destId="{28D7BE85-2E3E-4427-8FE7-185BCBE7326F}" srcOrd="6" destOrd="0" presId="urn:microsoft.com/office/officeart/2005/8/layout/cycle1"/>
    <dgm:cxn modelId="{BEB9FBEE-44BE-4209-B502-AB8650D6C8DF}" type="presParOf" srcId="{E8A09889-D1EC-426D-BAE2-0DC83B28F698}" destId="{55659A29-B81E-484E-BBDD-35905A214352}" srcOrd="7" destOrd="0" presId="urn:microsoft.com/office/officeart/2005/8/layout/cycle1"/>
    <dgm:cxn modelId="{78D8B37F-0805-4F9E-9B14-03F18289B2A0}" type="presParOf" srcId="{E8A09889-D1EC-426D-BAE2-0DC83B28F698}" destId="{EDA2A6A6-C8CD-4A6B-9CA9-EBBB2B1BA62A}" srcOrd="8" destOrd="0" presId="urn:microsoft.com/office/officeart/2005/8/layout/cycle1"/>
    <dgm:cxn modelId="{DAFDB748-C92A-4431-9F24-33F116CFE9E0}" type="presParOf" srcId="{E8A09889-D1EC-426D-BAE2-0DC83B28F698}" destId="{573CA508-5C10-48BE-A7A4-6400ED871971}" srcOrd="9" destOrd="0" presId="urn:microsoft.com/office/officeart/2005/8/layout/cycle1"/>
    <dgm:cxn modelId="{64256464-D8E4-4052-A047-78F97ECF0183}" type="presParOf" srcId="{E8A09889-D1EC-426D-BAE2-0DC83B28F698}" destId="{11C1CC12-7082-4A89-B376-1F709EC92450}" srcOrd="10" destOrd="0" presId="urn:microsoft.com/office/officeart/2005/8/layout/cycle1"/>
    <dgm:cxn modelId="{9CDFD3E2-FD32-46EA-AA18-79BC93047443}" type="presParOf" srcId="{E8A09889-D1EC-426D-BAE2-0DC83B28F698}" destId="{1B169505-AEC5-44CE-B438-EC5114BCBDA9}" srcOrd="11" destOrd="0" presId="urn:microsoft.com/office/officeart/2005/8/layout/cycle1"/>
    <dgm:cxn modelId="{F8BB2CAB-9954-4291-92DC-A00B3B26ECCF}" type="presParOf" srcId="{E8A09889-D1EC-426D-BAE2-0DC83B28F698}" destId="{98DE615A-76C8-4CFD-9E4F-D6C98B40BBD1}" srcOrd="12" destOrd="0" presId="urn:microsoft.com/office/officeart/2005/8/layout/cycle1"/>
    <dgm:cxn modelId="{3B2B80E5-AEAF-4846-A63B-DC1E9C852161}" type="presParOf" srcId="{E8A09889-D1EC-426D-BAE2-0DC83B28F698}" destId="{3FD37D3D-DAC8-40A5-812A-83410DE0BA0E}" srcOrd="13" destOrd="0" presId="urn:microsoft.com/office/officeart/2005/8/layout/cycle1"/>
    <dgm:cxn modelId="{65AAADDC-2A7A-4D1E-BA3F-BDF0F52C1B62}" type="presParOf" srcId="{E8A09889-D1EC-426D-BAE2-0DC83B28F698}" destId="{F96B5365-F4FF-4BFC-B957-8A495317E56E}" srcOrd="14" destOrd="0" presId="urn:microsoft.com/office/officeart/2005/8/layout/cycle1"/>
    <dgm:cxn modelId="{6A443D39-3884-4C7E-87B8-53E54668B748}" type="presParOf" srcId="{E8A09889-D1EC-426D-BAE2-0DC83B28F698}" destId="{412DB652-E56B-47A9-AE5A-5F11924ADC26}" srcOrd="15" destOrd="0" presId="urn:microsoft.com/office/officeart/2005/8/layout/cycle1"/>
    <dgm:cxn modelId="{DEB710A6-2A4E-4F51-9689-150FFC2880D5}" type="presParOf" srcId="{E8A09889-D1EC-426D-BAE2-0DC83B28F698}" destId="{C1DA7B9B-F70A-42D2-8093-8D1F4A39BF03}" srcOrd="16" destOrd="0" presId="urn:microsoft.com/office/officeart/2005/8/layout/cycle1"/>
    <dgm:cxn modelId="{B9212C57-03F0-459D-B751-8D6AC06D5C54}" type="presParOf" srcId="{E8A09889-D1EC-426D-BAE2-0DC83B28F698}" destId="{9319CC1A-E15A-4373-B2AC-EA0B6CFD72F7}" srcOrd="17"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lgn="l">
              <a:defRPr sz="1200">
                <a:latin typeface="Gill Sans" pitchFamily="-106" charset="0"/>
                <a:ea typeface="ＭＳ Ｐゴシック" pitchFamily="-106" charset="-128"/>
                <a:cs typeface="+mn-cs"/>
                <a:sym typeface="Gill Sans" pitchFamily="-106"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Gill Sans" pitchFamily="-106" charset="0"/>
                <a:ea typeface="ＭＳ Ｐゴシック" pitchFamily="-106" charset="-128"/>
                <a:cs typeface="+mn-cs"/>
                <a:sym typeface="Gill Sans" pitchFamily="-106" charset="0"/>
              </a:defRPr>
            </a:lvl1pPr>
          </a:lstStyle>
          <a:p>
            <a:pPr>
              <a:defRPr/>
            </a:pPr>
            <a:fld id="{F9E4DE5E-BBBE-4B7B-9476-C1978C2CA17F}" type="datetime1">
              <a:rPr lang="en-US"/>
              <a:pPr>
                <a:defRPr/>
              </a:pPr>
              <a:t>11/29/2011</a:t>
            </a:fld>
            <a:endParaRPr lang="en-US"/>
          </a:p>
        </p:txBody>
      </p:sp>
      <p:sp>
        <p:nvSpPr>
          <p:cNvPr id="4" name="Slide Image Placeholder 3"/>
          <p:cNvSpPr>
            <a:spLocks noGrp="1" noRot="1" noChangeAspect="1"/>
          </p:cNvSpPr>
          <p:nvPr>
            <p:ph type="sldImg" idx="2"/>
          </p:nvPr>
        </p:nvSpPr>
        <p:spPr>
          <a:xfrm>
            <a:off x="1209675" y="685800"/>
            <a:ext cx="443865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lgn="l">
              <a:defRPr sz="1200">
                <a:latin typeface="Gill Sans" pitchFamily="-106" charset="0"/>
                <a:ea typeface="ＭＳ Ｐゴシック" pitchFamily="-106" charset="-128"/>
                <a:cs typeface="+mn-cs"/>
                <a:sym typeface="Gill Sans" pitchFamily="-106"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Gill Sans" pitchFamily="-106" charset="0"/>
                <a:ea typeface="ＭＳ Ｐゴシック" pitchFamily="-106" charset="-128"/>
                <a:cs typeface="+mn-cs"/>
                <a:sym typeface="Gill Sans" pitchFamily="-106" charset="0"/>
              </a:defRPr>
            </a:lvl1pPr>
          </a:lstStyle>
          <a:p>
            <a:pPr>
              <a:defRPr/>
            </a:pPr>
            <a:fld id="{FE0B5F6F-EE21-444B-B5D3-C5ED2352AEE4}" type="slidenum">
              <a:rPr lang="en-US"/>
              <a:pPr>
                <a:defRPr/>
              </a:pPr>
              <a:t>‹#›</a:t>
            </a:fld>
            <a:endParaRPr lang="en-US"/>
          </a:p>
        </p:txBody>
      </p:sp>
    </p:spTree>
    <p:extLst>
      <p:ext uri="{BB962C8B-B14F-4D97-AF65-F5344CB8AC3E}">
        <p14:creationId xmlns:p14="http://schemas.microsoft.com/office/powerpoint/2010/main" val="901096074"/>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106" charset="-128"/>
        <a:cs typeface="ＭＳ Ｐゴシック" pitchFamily="-106"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106"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106"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106"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106"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2707" name="Rectangle 3"/>
          <p:cNvSpPr>
            <a:spLocks noGrp="1" noChangeArrowheads="1"/>
          </p:cNvSpPr>
          <p:nvPr>
            <p:ph type="body" idx="1"/>
          </p:nvPr>
        </p:nvSpPr>
        <p:spPr>
          <a:noFill/>
          <a:ln/>
        </p:spPr>
        <p:txBody>
          <a:bodyPr/>
          <a:lstStyle/>
          <a:p>
            <a:endParaRPr lang="en-US" dirty="0" smtClean="0">
              <a:latin typeface="Arial" pitchFamily="34" charset="0"/>
              <a:ea typeface="Geneva"/>
              <a:cs typeface="Geneva"/>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lide Image Placeholder 1"/>
          <p:cNvSpPr>
            <a:spLocks noGrp="1" noRot="1" noChangeAspect="1"/>
          </p:cNvSpPr>
          <p:nvPr>
            <p:ph type="sldImg"/>
          </p:nvPr>
        </p:nvSpPr>
        <p:spPr bwMode="auto">
          <a:noFill/>
          <a:ln>
            <a:solidFill>
              <a:srgbClr val="000000"/>
            </a:solidFill>
            <a:miter lim="800000"/>
            <a:headEnd/>
            <a:tailEnd/>
          </a:ln>
        </p:spPr>
      </p:sp>
      <p:sp>
        <p:nvSpPr>
          <p:cNvPr id="108546" name="Notes Placeholder 2"/>
          <p:cNvSpPr>
            <a:spLocks noGrp="1"/>
          </p:cNvSpPr>
          <p:nvPr>
            <p:ph type="body" idx="1"/>
          </p:nvPr>
        </p:nvSpPr>
        <p:spPr bwMode="auto">
          <a:noFill/>
        </p:spPr>
        <p:txBody>
          <a:bodyPr/>
          <a:lstStyle/>
          <a:p>
            <a:r>
              <a:rPr lang="en-US" smtClean="0">
                <a:ea typeface="ＭＳ Ｐゴシック"/>
                <a:cs typeface="ＭＳ Ｐゴシック"/>
              </a:rPr>
              <a:t>MLK and RFK assassinated</a:t>
            </a:r>
          </a:p>
        </p:txBody>
      </p:sp>
      <p:sp>
        <p:nvSpPr>
          <p:cNvPr id="108547" name="Slide Number Placeholder 3"/>
          <p:cNvSpPr>
            <a:spLocks noGrp="1"/>
          </p:cNvSpPr>
          <p:nvPr>
            <p:ph type="sldNum" sz="quarter" idx="5"/>
          </p:nvPr>
        </p:nvSpPr>
        <p:spPr bwMode="auto">
          <a:noFill/>
          <a:ln>
            <a:miter lim="800000"/>
            <a:headEnd/>
            <a:tailEnd/>
          </a:ln>
        </p:spPr>
        <p:txBody>
          <a:bodyPr/>
          <a:lstStyle/>
          <a:p>
            <a:fld id="{0A6B3E7E-8E04-4431-ACD5-F2D2EAE5B37B}" type="slidenum">
              <a:rPr lang="en-US" smtClean="0">
                <a:latin typeface="Gill Sans"/>
                <a:ea typeface="ＭＳ Ｐゴシック"/>
                <a:cs typeface="ＭＳ Ｐゴシック"/>
                <a:sym typeface="Gill Sans"/>
              </a:rPr>
              <a:pPr/>
              <a:t>49</a:t>
            </a:fld>
            <a:endParaRPr lang="en-US" smtClean="0">
              <a:latin typeface="Gill Sans"/>
              <a:ea typeface="ＭＳ Ｐゴシック"/>
              <a:cs typeface="ＭＳ Ｐゴシック"/>
              <a:sym typeface="Gill San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Slide Image Placeholder 1"/>
          <p:cNvSpPr>
            <a:spLocks noGrp="1" noRot="1" noChangeAspect="1"/>
          </p:cNvSpPr>
          <p:nvPr>
            <p:ph type="sldImg"/>
          </p:nvPr>
        </p:nvSpPr>
        <p:spPr bwMode="auto">
          <a:noFill/>
          <a:ln>
            <a:solidFill>
              <a:srgbClr val="000000"/>
            </a:solidFill>
            <a:miter lim="800000"/>
            <a:headEnd/>
            <a:tailEnd/>
          </a:ln>
        </p:spPr>
      </p:sp>
      <p:sp>
        <p:nvSpPr>
          <p:cNvPr id="110594" name="Notes Placeholder 2"/>
          <p:cNvSpPr>
            <a:spLocks noGrp="1"/>
          </p:cNvSpPr>
          <p:nvPr>
            <p:ph type="body" idx="1"/>
          </p:nvPr>
        </p:nvSpPr>
        <p:spPr bwMode="auto">
          <a:noFill/>
        </p:spPr>
        <p:txBody>
          <a:bodyPr/>
          <a:lstStyle/>
          <a:p>
            <a:r>
              <a:rPr lang="en-US" smtClean="0">
                <a:ea typeface="ＭＳ Ｐゴシック"/>
                <a:cs typeface="ＭＳ Ｐゴシック"/>
              </a:rPr>
              <a:t>MLK and RFK assassinated</a:t>
            </a:r>
          </a:p>
        </p:txBody>
      </p:sp>
      <p:sp>
        <p:nvSpPr>
          <p:cNvPr id="110595" name="Slide Number Placeholder 3"/>
          <p:cNvSpPr>
            <a:spLocks noGrp="1"/>
          </p:cNvSpPr>
          <p:nvPr>
            <p:ph type="sldNum" sz="quarter" idx="5"/>
          </p:nvPr>
        </p:nvSpPr>
        <p:spPr bwMode="auto">
          <a:noFill/>
          <a:ln>
            <a:miter lim="800000"/>
            <a:headEnd/>
            <a:tailEnd/>
          </a:ln>
        </p:spPr>
        <p:txBody>
          <a:bodyPr/>
          <a:lstStyle/>
          <a:p>
            <a:fld id="{DA63C7F5-7EA3-4EC3-BB6A-63BF0DB0F698}" type="slidenum">
              <a:rPr lang="en-US" smtClean="0">
                <a:latin typeface="Gill Sans"/>
                <a:ea typeface="ＭＳ Ｐゴシック"/>
                <a:cs typeface="ＭＳ Ｐゴシック"/>
                <a:sym typeface="Gill Sans"/>
              </a:rPr>
              <a:pPr/>
              <a:t>50</a:t>
            </a:fld>
            <a:endParaRPr lang="en-US" smtClean="0">
              <a:latin typeface="Gill Sans"/>
              <a:ea typeface="ＭＳ Ｐゴシック"/>
              <a:cs typeface="ＭＳ Ｐゴシック"/>
              <a:sym typeface="Gill San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Slide Image Placeholder 1"/>
          <p:cNvSpPr>
            <a:spLocks noGrp="1" noRot="1" noChangeAspect="1"/>
          </p:cNvSpPr>
          <p:nvPr>
            <p:ph type="sldImg"/>
          </p:nvPr>
        </p:nvSpPr>
        <p:spPr bwMode="auto">
          <a:noFill/>
          <a:ln>
            <a:solidFill>
              <a:srgbClr val="000000"/>
            </a:solidFill>
            <a:miter lim="800000"/>
            <a:headEnd/>
            <a:tailEnd/>
          </a:ln>
        </p:spPr>
      </p:sp>
      <p:sp>
        <p:nvSpPr>
          <p:cNvPr id="112642" name="Notes Placeholder 2"/>
          <p:cNvSpPr>
            <a:spLocks noGrp="1"/>
          </p:cNvSpPr>
          <p:nvPr>
            <p:ph type="body" idx="1"/>
          </p:nvPr>
        </p:nvSpPr>
        <p:spPr bwMode="auto">
          <a:noFill/>
        </p:spPr>
        <p:txBody>
          <a:bodyPr/>
          <a:lstStyle/>
          <a:p>
            <a:r>
              <a:rPr lang="en-US" smtClean="0">
                <a:ea typeface="ＭＳ Ｐゴシック"/>
                <a:cs typeface="ＭＳ Ｐゴシック"/>
              </a:rPr>
              <a:t>USA bombs Cambodia</a:t>
            </a:r>
          </a:p>
        </p:txBody>
      </p:sp>
      <p:sp>
        <p:nvSpPr>
          <p:cNvPr id="112643" name="Slide Number Placeholder 3"/>
          <p:cNvSpPr>
            <a:spLocks noGrp="1"/>
          </p:cNvSpPr>
          <p:nvPr>
            <p:ph type="sldNum" sz="quarter" idx="5"/>
          </p:nvPr>
        </p:nvSpPr>
        <p:spPr bwMode="auto">
          <a:noFill/>
          <a:ln>
            <a:miter lim="800000"/>
            <a:headEnd/>
            <a:tailEnd/>
          </a:ln>
        </p:spPr>
        <p:txBody>
          <a:bodyPr/>
          <a:lstStyle/>
          <a:p>
            <a:fld id="{6006BD3E-8AFC-4EA6-86D0-6804CCAE0083}" type="slidenum">
              <a:rPr lang="en-US" smtClean="0">
                <a:latin typeface="Gill Sans"/>
                <a:ea typeface="ＭＳ Ｐゴシック"/>
                <a:cs typeface="ＭＳ Ｐゴシック"/>
                <a:sym typeface="Gill Sans"/>
              </a:rPr>
              <a:pPr/>
              <a:t>51</a:t>
            </a:fld>
            <a:endParaRPr lang="en-US" smtClean="0">
              <a:latin typeface="Gill Sans"/>
              <a:ea typeface="ＭＳ Ｐゴシック"/>
              <a:cs typeface="ＭＳ Ｐゴシック"/>
              <a:sym typeface="Gill San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Slide Image Placeholder 1"/>
          <p:cNvSpPr>
            <a:spLocks noGrp="1" noRot="1" noChangeAspect="1"/>
          </p:cNvSpPr>
          <p:nvPr>
            <p:ph type="sldImg"/>
          </p:nvPr>
        </p:nvSpPr>
        <p:spPr bwMode="auto">
          <a:noFill/>
          <a:ln>
            <a:solidFill>
              <a:srgbClr val="000000"/>
            </a:solidFill>
            <a:miter lim="800000"/>
            <a:headEnd/>
            <a:tailEnd/>
          </a:ln>
        </p:spPr>
      </p:sp>
      <p:sp>
        <p:nvSpPr>
          <p:cNvPr id="114690" name="Notes Placeholder 2"/>
          <p:cNvSpPr>
            <a:spLocks noGrp="1"/>
          </p:cNvSpPr>
          <p:nvPr>
            <p:ph type="body" idx="1"/>
          </p:nvPr>
        </p:nvSpPr>
        <p:spPr bwMode="auto">
          <a:noFill/>
        </p:spPr>
        <p:txBody>
          <a:bodyPr/>
          <a:lstStyle/>
          <a:p>
            <a:r>
              <a:rPr lang="en-US" smtClean="0">
                <a:ea typeface="ＭＳ Ｐゴシック"/>
                <a:cs typeface="ＭＳ Ｐゴシック"/>
              </a:rPr>
              <a:t>Bear Market</a:t>
            </a:r>
          </a:p>
        </p:txBody>
      </p:sp>
      <p:sp>
        <p:nvSpPr>
          <p:cNvPr id="114691" name="Slide Number Placeholder 3"/>
          <p:cNvSpPr>
            <a:spLocks noGrp="1"/>
          </p:cNvSpPr>
          <p:nvPr>
            <p:ph type="sldNum" sz="quarter" idx="5"/>
          </p:nvPr>
        </p:nvSpPr>
        <p:spPr bwMode="auto">
          <a:noFill/>
          <a:ln>
            <a:miter lim="800000"/>
            <a:headEnd/>
            <a:tailEnd/>
          </a:ln>
        </p:spPr>
        <p:txBody>
          <a:bodyPr/>
          <a:lstStyle/>
          <a:p>
            <a:fld id="{1DBE5521-2906-4729-A525-9D3ED4EBB6EE}" type="slidenum">
              <a:rPr lang="en-US" smtClean="0">
                <a:latin typeface="Gill Sans"/>
                <a:ea typeface="ＭＳ Ｐゴシック"/>
                <a:cs typeface="ＭＳ Ｐゴシック"/>
                <a:sym typeface="Gill Sans"/>
              </a:rPr>
              <a:pPr/>
              <a:t>52</a:t>
            </a:fld>
            <a:endParaRPr lang="en-US" smtClean="0">
              <a:latin typeface="Gill Sans"/>
              <a:ea typeface="ＭＳ Ｐゴシック"/>
              <a:cs typeface="ＭＳ Ｐゴシック"/>
              <a:sym typeface="Gill San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Slide Image Placeholder 1"/>
          <p:cNvSpPr>
            <a:spLocks noGrp="1" noRot="1" noChangeAspect="1"/>
          </p:cNvSpPr>
          <p:nvPr>
            <p:ph type="sldImg"/>
          </p:nvPr>
        </p:nvSpPr>
        <p:spPr bwMode="auto">
          <a:noFill/>
          <a:ln>
            <a:solidFill>
              <a:srgbClr val="000000"/>
            </a:solidFill>
            <a:miter lim="800000"/>
            <a:headEnd/>
            <a:tailEnd/>
          </a:ln>
        </p:spPr>
      </p:sp>
      <p:sp>
        <p:nvSpPr>
          <p:cNvPr id="116738" name="Notes Placeholder 2"/>
          <p:cNvSpPr>
            <a:spLocks noGrp="1"/>
          </p:cNvSpPr>
          <p:nvPr>
            <p:ph type="body" idx="1"/>
          </p:nvPr>
        </p:nvSpPr>
        <p:spPr bwMode="auto">
          <a:noFill/>
        </p:spPr>
        <p:txBody>
          <a:bodyPr/>
          <a:lstStyle/>
          <a:p>
            <a:r>
              <a:rPr lang="en-US" smtClean="0">
                <a:ea typeface="ＭＳ Ｐゴシック"/>
                <a:cs typeface="ＭＳ Ｐゴシック"/>
              </a:rPr>
              <a:t>Iran hostage crisis</a:t>
            </a:r>
          </a:p>
        </p:txBody>
      </p:sp>
      <p:sp>
        <p:nvSpPr>
          <p:cNvPr id="116739" name="Slide Number Placeholder 3"/>
          <p:cNvSpPr>
            <a:spLocks noGrp="1"/>
          </p:cNvSpPr>
          <p:nvPr>
            <p:ph type="sldNum" sz="quarter" idx="5"/>
          </p:nvPr>
        </p:nvSpPr>
        <p:spPr bwMode="auto">
          <a:noFill/>
          <a:ln>
            <a:miter lim="800000"/>
            <a:headEnd/>
            <a:tailEnd/>
          </a:ln>
        </p:spPr>
        <p:txBody>
          <a:bodyPr/>
          <a:lstStyle/>
          <a:p>
            <a:fld id="{DB7AC79A-0B19-4F8A-9B8A-CF10F8178EA4}" type="slidenum">
              <a:rPr lang="en-US" smtClean="0">
                <a:latin typeface="Gill Sans"/>
                <a:ea typeface="ＭＳ Ｐゴシック"/>
                <a:cs typeface="ＭＳ Ｐゴシック"/>
                <a:sym typeface="Gill Sans"/>
              </a:rPr>
              <a:pPr/>
              <a:t>53</a:t>
            </a:fld>
            <a:endParaRPr lang="en-US" smtClean="0">
              <a:latin typeface="Gill Sans"/>
              <a:ea typeface="ＭＳ Ｐゴシック"/>
              <a:cs typeface="ＭＳ Ｐゴシック"/>
              <a:sym typeface="Gill San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Slide Image Placeholder 1"/>
          <p:cNvSpPr>
            <a:spLocks noGrp="1" noRot="1" noChangeAspect="1"/>
          </p:cNvSpPr>
          <p:nvPr>
            <p:ph type="sldImg"/>
          </p:nvPr>
        </p:nvSpPr>
        <p:spPr bwMode="auto">
          <a:noFill/>
          <a:ln>
            <a:solidFill>
              <a:srgbClr val="000000"/>
            </a:solidFill>
            <a:miter lim="800000"/>
            <a:headEnd/>
            <a:tailEnd/>
          </a:ln>
        </p:spPr>
      </p:sp>
      <p:sp>
        <p:nvSpPr>
          <p:cNvPr id="118786" name="Notes Placeholder 2"/>
          <p:cNvSpPr>
            <a:spLocks noGrp="1"/>
          </p:cNvSpPr>
          <p:nvPr>
            <p:ph type="body" idx="1"/>
          </p:nvPr>
        </p:nvSpPr>
        <p:spPr bwMode="auto">
          <a:noFill/>
        </p:spPr>
        <p:txBody>
          <a:bodyPr/>
          <a:lstStyle/>
          <a:p>
            <a:r>
              <a:rPr lang="en-US" smtClean="0">
                <a:ea typeface="ＭＳ Ｐゴシック"/>
                <a:cs typeface="ＭＳ Ｐゴシック"/>
              </a:rPr>
              <a:t>Soviets invade Afghanistan </a:t>
            </a:r>
          </a:p>
        </p:txBody>
      </p:sp>
      <p:sp>
        <p:nvSpPr>
          <p:cNvPr id="118787" name="Slide Number Placeholder 3"/>
          <p:cNvSpPr>
            <a:spLocks noGrp="1"/>
          </p:cNvSpPr>
          <p:nvPr>
            <p:ph type="sldNum" sz="quarter" idx="5"/>
          </p:nvPr>
        </p:nvSpPr>
        <p:spPr bwMode="auto">
          <a:noFill/>
          <a:ln>
            <a:miter lim="800000"/>
            <a:headEnd/>
            <a:tailEnd/>
          </a:ln>
        </p:spPr>
        <p:txBody>
          <a:bodyPr/>
          <a:lstStyle/>
          <a:p>
            <a:fld id="{9F09BE81-1B76-4D40-9F71-2D95EF54427C}" type="slidenum">
              <a:rPr lang="en-US" smtClean="0">
                <a:latin typeface="Gill Sans"/>
                <a:ea typeface="ＭＳ Ｐゴシック"/>
                <a:cs typeface="ＭＳ Ｐゴシック"/>
                <a:sym typeface="Gill Sans"/>
              </a:rPr>
              <a:pPr/>
              <a:t>54</a:t>
            </a:fld>
            <a:endParaRPr lang="en-US" smtClean="0">
              <a:latin typeface="Gill Sans"/>
              <a:ea typeface="ＭＳ Ｐゴシック"/>
              <a:cs typeface="ＭＳ Ｐゴシック"/>
              <a:sym typeface="Gill San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Slide Image Placeholder 1"/>
          <p:cNvSpPr>
            <a:spLocks noGrp="1" noRot="1" noChangeAspect="1"/>
          </p:cNvSpPr>
          <p:nvPr>
            <p:ph type="sldImg"/>
          </p:nvPr>
        </p:nvSpPr>
        <p:spPr bwMode="auto">
          <a:noFill/>
          <a:ln>
            <a:solidFill>
              <a:srgbClr val="000000"/>
            </a:solidFill>
            <a:miter lim="800000"/>
            <a:headEnd/>
            <a:tailEnd/>
          </a:ln>
        </p:spPr>
      </p:sp>
      <p:sp>
        <p:nvSpPr>
          <p:cNvPr id="120834" name="Notes Placeholder 2"/>
          <p:cNvSpPr>
            <a:spLocks noGrp="1"/>
          </p:cNvSpPr>
          <p:nvPr>
            <p:ph type="body" idx="1"/>
          </p:nvPr>
        </p:nvSpPr>
        <p:spPr bwMode="auto">
          <a:noFill/>
        </p:spPr>
        <p:txBody>
          <a:bodyPr/>
          <a:lstStyle/>
          <a:p>
            <a:r>
              <a:rPr lang="en-US" smtClean="0">
                <a:ea typeface="ＭＳ Ｐゴシック"/>
                <a:cs typeface="ＭＳ Ｐゴシック"/>
              </a:rPr>
              <a:t>Soviets invade Afghanistan </a:t>
            </a:r>
          </a:p>
        </p:txBody>
      </p:sp>
      <p:sp>
        <p:nvSpPr>
          <p:cNvPr id="120835" name="Slide Number Placeholder 3"/>
          <p:cNvSpPr>
            <a:spLocks noGrp="1"/>
          </p:cNvSpPr>
          <p:nvPr>
            <p:ph type="sldNum" sz="quarter" idx="5"/>
          </p:nvPr>
        </p:nvSpPr>
        <p:spPr bwMode="auto">
          <a:noFill/>
          <a:ln>
            <a:miter lim="800000"/>
            <a:headEnd/>
            <a:tailEnd/>
          </a:ln>
        </p:spPr>
        <p:txBody>
          <a:bodyPr/>
          <a:lstStyle/>
          <a:p>
            <a:fld id="{D8F72316-718C-4A5E-B7BB-5F46B015AE8D}" type="slidenum">
              <a:rPr lang="en-US" smtClean="0">
                <a:latin typeface="Gill Sans"/>
                <a:ea typeface="ＭＳ Ｐゴシック"/>
                <a:cs typeface="ＭＳ Ｐゴシック"/>
                <a:sym typeface="Gill Sans"/>
              </a:rPr>
              <a:pPr/>
              <a:t>55</a:t>
            </a:fld>
            <a:endParaRPr lang="en-US" smtClean="0">
              <a:latin typeface="Gill Sans"/>
              <a:ea typeface="ＭＳ Ｐゴシック"/>
              <a:cs typeface="ＭＳ Ｐゴシック"/>
              <a:sym typeface="Gill San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Slide Image Placeholder 1"/>
          <p:cNvSpPr>
            <a:spLocks noGrp="1" noRot="1" noChangeAspect="1"/>
          </p:cNvSpPr>
          <p:nvPr>
            <p:ph type="sldImg"/>
          </p:nvPr>
        </p:nvSpPr>
        <p:spPr bwMode="auto">
          <a:noFill/>
          <a:ln>
            <a:solidFill>
              <a:srgbClr val="000000"/>
            </a:solidFill>
            <a:miter lim="800000"/>
            <a:headEnd/>
            <a:tailEnd/>
          </a:ln>
        </p:spPr>
      </p:sp>
      <p:sp>
        <p:nvSpPr>
          <p:cNvPr id="122882" name="Notes Placeholder 2"/>
          <p:cNvSpPr>
            <a:spLocks noGrp="1"/>
          </p:cNvSpPr>
          <p:nvPr>
            <p:ph type="body" idx="1"/>
          </p:nvPr>
        </p:nvSpPr>
        <p:spPr bwMode="auto">
          <a:noFill/>
        </p:spPr>
        <p:txBody>
          <a:bodyPr/>
          <a:lstStyle/>
          <a:p>
            <a:r>
              <a:rPr lang="en-US" smtClean="0">
                <a:ea typeface="ＭＳ Ｐゴシック"/>
                <a:cs typeface="ＭＳ Ｐゴシック"/>
              </a:rPr>
              <a:t>14% inflation and 21% mortgages</a:t>
            </a:r>
          </a:p>
        </p:txBody>
      </p:sp>
      <p:sp>
        <p:nvSpPr>
          <p:cNvPr id="122883" name="Slide Number Placeholder 3"/>
          <p:cNvSpPr>
            <a:spLocks noGrp="1"/>
          </p:cNvSpPr>
          <p:nvPr>
            <p:ph type="sldNum" sz="quarter" idx="5"/>
          </p:nvPr>
        </p:nvSpPr>
        <p:spPr bwMode="auto">
          <a:noFill/>
          <a:ln>
            <a:miter lim="800000"/>
            <a:headEnd/>
            <a:tailEnd/>
          </a:ln>
        </p:spPr>
        <p:txBody>
          <a:bodyPr/>
          <a:lstStyle/>
          <a:p>
            <a:fld id="{9D803C92-7EC0-4B6F-AB53-060F0819CD39}" type="slidenum">
              <a:rPr lang="en-US" smtClean="0">
                <a:latin typeface="Gill Sans"/>
                <a:ea typeface="ＭＳ Ｐゴシック"/>
                <a:cs typeface="ＭＳ Ｐゴシック"/>
                <a:sym typeface="Gill Sans"/>
              </a:rPr>
              <a:pPr/>
              <a:t>56</a:t>
            </a:fld>
            <a:endParaRPr lang="en-US" smtClean="0">
              <a:latin typeface="Gill Sans"/>
              <a:ea typeface="ＭＳ Ｐゴシック"/>
              <a:cs typeface="ＭＳ Ｐゴシック"/>
              <a:sym typeface="Gill San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Slide Image Placeholder 1"/>
          <p:cNvSpPr>
            <a:spLocks noGrp="1" noRot="1" noChangeAspect="1"/>
          </p:cNvSpPr>
          <p:nvPr>
            <p:ph type="sldImg"/>
          </p:nvPr>
        </p:nvSpPr>
        <p:spPr bwMode="auto">
          <a:noFill/>
          <a:ln>
            <a:solidFill>
              <a:srgbClr val="000000"/>
            </a:solidFill>
            <a:miter lim="800000"/>
            <a:headEnd/>
            <a:tailEnd/>
          </a:ln>
        </p:spPr>
      </p:sp>
      <p:sp>
        <p:nvSpPr>
          <p:cNvPr id="124930" name="Notes Placeholder 2"/>
          <p:cNvSpPr>
            <a:spLocks noGrp="1"/>
          </p:cNvSpPr>
          <p:nvPr>
            <p:ph type="body" idx="1"/>
          </p:nvPr>
        </p:nvSpPr>
        <p:spPr bwMode="auto">
          <a:noFill/>
        </p:spPr>
        <p:txBody>
          <a:bodyPr/>
          <a:lstStyle/>
          <a:p>
            <a:r>
              <a:rPr lang="en-US" smtClean="0">
                <a:ea typeface="ＭＳ Ｐゴシック"/>
                <a:cs typeface="ＭＳ Ｐゴシック"/>
              </a:rPr>
              <a:t>President Reagan shot</a:t>
            </a:r>
          </a:p>
        </p:txBody>
      </p:sp>
      <p:sp>
        <p:nvSpPr>
          <p:cNvPr id="124931" name="Slide Number Placeholder 3"/>
          <p:cNvSpPr>
            <a:spLocks noGrp="1"/>
          </p:cNvSpPr>
          <p:nvPr>
            <p:ph type="sldNum" sz="quarter" idx="5"/>
          </p:nvPr>
        </p:nvSpPr>
        <p:spPr bwMode="auto">
          <a:noFill/>
          <a:ln>
            <a:miter lim="800000"/>
            <a:headEnd/>
            <a:tailEnd/>
          </a:ln>
        </p:spPr>
        <p:txBody>
          <a:bodyPr/>
          <a:lstStyle/>
          <a:p>
            <a:fld id="{C6E408B7-EA14-42C5-A500-5168433111BC}" type="slidenum">
              <a:rPr lang="en-US" smtClean="0">
                <a:latin typeface="Gill Sans"/>
                <a:ea typeface="ＭＳ Ｐゴシック"/>
                <a:cs typeface="ＭＳ Ｐゴシック"/>
                <a:sym typeface="Gill Sans"/>
              </a:rPr>
              <a:pPr/>
              <a:t>57</a:t>
            </a:fld>
            <a:endParaRPr lang="en-US" smtClean="0">
              <a:latin typeface="Gill Sans"/>
              <a:ea typeface="ＭＳ Ｐゴシック"/>
              <a:cs typeface="ＭＳ Ｐゴシック"/>
              <a:sym typeface="Gill San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Slide Image Placeholder 1"/>
          <p:cNvSpPr>
            <a:spLocks noGrp="1" noRot="1" noChangeAspect="1"/>
          </p:cNvSpPr>
          <p:nvPr>
            <p:ph type="sldImg"/>
          </p:nvPr>
        </p:nvSpPr>
        <p:spPr bwMode="auto">
          <a:noFill/>
          <a:ln>
            <a:solidFill>
              <a:srgbClr val="000000"/>
            </a:solidFill>
            <a:miter lim="800000"/>
            <a:headEnd/>
            <a:tailEnd/>
          </a:ln>
        </p:spPr>
      </p:sp>
      <p:sp>
        <p:nvSpPr>
          <p:cNvPr id="126978" name="Notes Placeholder 2"/>
          <p:cNvSpPr>
            <a:spLocks noGrp="1"/>
          </p:cNvSpPr>
          <p:nvPr>
            <p:ph type="body" idx="1"/>
          </p:nvPr>
        </p:nvSpPr>
        <p:spPr bwMode="auto">
          <a:noFill/>
        </p:spPr>
        <p:txBody>
          <a:bodyPr/>
          <a:lstStyle/>
          <a:p>
            <a:r>
              <a:rPr lang="en-US" smtClean="0">
                <a:ea typeface="ＭＳ Ｐゴシック"/>
                <a:cs typeface="ＭＳ Ｐゴシック"/>
              </a:rPr>
              <a:t>Market crash!</a:t>
            </a:r>
          </a:p>
        </p:txBody>
      </p:sp>
      <p:sp>
        <p:nvSpPr>
          <p:cNvPr id="126979" name="Slide Number Placeholder 3"/>
          <p:cNvSpPr>
            <a:spLocks noGrp="1"/>
          </p:cNvSpPr>
          <p:nvPr>
            <p:ph type="sldNum" sz="quarter" idx="5"/>
          </p:nvPr>
        </p:nvSpPr>
        <p:spPr bwMode="auto">
          <a:noFill/>
          <a:ln>
            <a:miter lim="800000"/>
            <a:headEnd/>
            <a:tailEnd/>
          </a:ln>
        </p:spPr>
        <p:txBody>
          <a:bodyPr/>
          <a:lstStyle/>
          <a:p>
            <a:fld id="{9699D45F-95E8-458B-8449-DA1908E8C7D1}" type="slidenum">
              <a:rPr lang="en-US" smtClean="0">
                <a:latin typeface="Gill Sans"/>
                <a:ea typeface="ＭＳ Ｐゴシック"/>
                <a:cs typeface="ＭＳ Ｐゴシック"/>
                <a:sym typeface="Gill Sans"/>
              </a:rPr>
              <a:pPr/>
              <a:t>58</a:t>
            </a:fld>
            <a:endParaRPr lang="en-US" smtClean="0">
              <a:latin typeface="Gill Sans"/>
              <a:ea typeface="ＭＳ Ｐゴシック"/>
              <a:cs typeface="ＭＳ Ｐゴシック"/>
              <a:sym typeface="Gill San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p:cNvSpPr>
          <p:nvPr>
            <p:ph type="sldImg"/>
          </p:nvPr>
        </p:nvSpPr>
        <p:spPr bwMode="auto">
          <a:noFill/>
          <a:ln>
            <a:solidFill>
              <a:srgbClr val="000000"/>
            </a:solidFill>
            <a:miter lim="800000"/>
            <a:headEnd/>
            <a:tailEnd/>
          </a:ln>
        </p:spPr>
      </p:sp>
      <p:sp>
        <p:nvSpPr>
          <p:cNvPr id="92162" name="Notes Placeholder 2"/>
          <p:cNvSpPr>
            <a:spLocks noGrp="1"/>
          </p:cNvSpPr>
          <p:nvPr>
            <p:ph type="body" idx="1"/>
          </p:nvPr>
        </p:nvSpPr>
        <p:spPr bwMode="auto">
          <a:noFill/>
        </p:spPr>
        <p:txBody>
          <a:bodyPr/>
          <a:lstStyle/>
          <a:p>
            <a:r>
              <a:rPr lang="en-US" smtClean="0">
                <a:ea typeface="ＭＳ Ｐゴシック"/>
                <a:cs typeface="ＭＳ Ｐゴシック"/>
              </a:rPr>
              <a:t>The Korean War</a:t>
            </a:r>
          </a:p>
        </p:txBody>
      </p:sp>
      <p:sp>
        <p:nvSpPr>
          <p:cNvPr id="92163" name="Slide Number Placeholder 3"/>
          <p:cNvSpPr>
            <a:spLocks noGrp="1"/>
          </p:cNvSpPr>
          <p:nvPr>
            <p:ph type="sldNum" sz="quarter" idx="5"/>
          </p:nvPr>
        </p:nvSpPr>
        <p:spPr bwMode="auto">
          <a:noFill/>
          <a:ln>
            <a:miter lim="800000"/>
            <a:headEnd/>
            <a:tailEnd/>
          </a:ln>
        </p:spPr>
        <p:txBody>
          <a:bodyPr/>
          <a:lstStyle/>
          <a:p>
            <a:fld id="{2B9131D1-3A18-498F-9FD9-C30E9F6A4CC2}" type="slidenum">
              <a:rPr lang="en-US" smtClean="0">
                <a:latin typeface="Gill Sans"/>
                <a:ea typeface="ＭＳ Ｐゴシック"/>
                <a:cs typeface="ＭＳ Ｐゴシック"/>
                <a:sym typeface="Gill Sans"/>
              </a:rPr>
              <a:pPr/>
              <a:t>41</a:t>
            </a:fld>
            <a:endParaRPr lang="en-US" smtClean="0">
              <a:latin typeface="Gill Sans"/>
              <a:ea typeface="ＭＳ Ｐゴシック"/>
              <a:cs typeface="ＭＳ Ｐゴシック"/>
              <a:sym typeface="Gill San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Slide Image Placeholder 1"/>
          <p:cNvSpPr>
            <a:spLocks noGrp="1" noRot="1" noChangeAspect="1"/>
          </p:cNvSpPr>
          <p:nvPr>
            <p:ph type="sldImg"/>
          </p:nvPr>
        </p:nvSpPr>
        <p:spPr bwMode="auto">
          <a:noFill/>
          <a:ln>
            <a:solidFill>
              <a:srgbClr val="000000"/>
            </a:solidFill>
            <a:miter lim="800000"/>
            <a:headEnd/>
            <a:tailEnd/>
          </a:ln>
        </p:spPr>
      </p:sp>
      <p:sp>
        <p:nvSpPr>
          <p:cNvPr id="129026" name="Notes Placeholder 2"/>
          <p:cNvSpPr>
            <a:spLocks noGrp="1"/>
          </p:cNvSpPr>
          <p:nvPr>
            <p:ph type="body" idx="1"/>
          </p:nvPr>
        </p:nvSpPr>
        <p:spPr bwMode="auto">
          <a:noFill/>
        </p:spPr>
        <p:txBody>
          <a:bodyPr/>
          <a:lstStyle/>
          <a:p>
            <a:r>
              <a:rPr lang="en-US" smtClean="0">
                <a:ea typeface="ＭＳ Ｐゴシック"/>
                <a:cs typeface="ＭＳ Ｐゴシック"/>
              </a:rPr>
              <a:t>Iran Contra </a:t>
            </a:r>
          </a:p>
        </p:txBody>
      </p:sp>
      <p:sp>
        <p:nvSpPr>
          <p:cNvPr id="129027" name="Slide Number Placeholder 3"/>
          <p:cNvSpPr>
            <a:spLocks noGrp="1"/>
          </p:cNvSpPr>
          <p:nvPr>
            <p:ph type="sldNum" sz="quarter" idx="5"/>
          </p:nvPr>
        </p:nvSpPr>
        <p:spPr bwMode="auto">
          <a:noFill/>
          <a:ln>
            <a:miter lim="800000"/>
            <a:headEnd/>
            <a:tailEnd/>
          </a:ln>
        </p:spPr>
        <p:txBody>
          <a:bodyPr/>
          <a:lstStyle/>
          <a:p>
            <a:fld id="{28AEB89D-12FC-4CF5-8634-B069E3A7FF0E}" type="slidenum">
              <a:rPr lang="en-US" smtClean="0">
                <a:latin typeface="Gill Sans"/>
                <a:ea typeface="ＭＳ Ｐゴシック"/>
                <a:cs typeface="ＭＳ Ｐゴシック"/>
                <a:sym typeface="Gill Sans"/>
              </a:rPr>
              <a:pPr/>
              <a:t>59</a:t>
            </a:fld>
            <a:endParaRPr lang="en-US" smtClean="0">
              <a:latin typeface="Gill Sans"/>
              <a:ea typeface="ＭＳ Ｐゴシック"/>
              <a:cs typeface="ＭＳ Ｐゴシック"/>
              <a:sym typeface="Gill San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Slide Image Placeholder 1"/>
          <p:cNvSpPr>
            <a:spLocks noGrp="1" noRot="1" noChangeAspect="1"/>
          </p:cNvSpPr>
          <p:nvPr>
            <p:ph type="sldImg"/>
          </p:nvPr>
        </p:nvSpPr>
        <p:spPr bwMode="auto">
          <a:noFill/>
          <a:ln>
            <a:solidFill>
              <a:srgbClr val="000000"/>
            </a:solidFill>
            <a:miter lim="800000"/>
            <a:headEnd/>
            <a:tailEnd/>
          </a:ln>
        </p:spPr>
      </p:sp>
      <p:sp>
        <p:nvSpPr>
          <p:cNvPr id="131074" name="Notes Placeholder 2"/>
          <p:cNvSpPr>
            <a:spLocks noGrp="1"/>
          </p:cNvSpPr>
          <p:nvPr>
            <p:ph type="body" idx="1"/>
          </p:nvPr>
        </p:nvSpPr>
        <p:spPr bwMode="auto">
          <a:noFill/>
        </p:spPr>
        <p:txBody>
          <a:bodyPr/>
          <a:lstStyle/>
          <a:p>
            <a:r>
              <a:rPr lang="en-US" smtClean="0">
                <a:ea typeface="ＭＳ Ｐゴシック"/>
                <a:cs typeface="ＭＳ Ｐゴシック"/>
              </a:rPr>
              <a:t>USA invades Panama</a:t>
            </a:r>
          </a:p>
        </p:txBody>
      </p:sp>
      <p:sp>
        <p:nvSpPr>
          <p:cNvPr id="131075" name="Slide Number Placeholder 3"/>
          <p:cNvSpPr>
            <a:spLocks noGrp="1"/>
          </p:cNvSpPr>
          <p:nvPr>
            <p:ph type="sldNum" sz="quarter" idx="5"/>
          </p:nvPr>
        </p:nvSpPr>
        <p:spPr bwMode="auto">
          <a:noFill/>
          <a:ln>
            <a:miter lim="800000"/>
            <a:headEnd/>
            <a:tailEnd/>
          </a:ln>
        </p:spPr>
        <p:txBody>
          <a:bodyPr/>
          <a:lstStyle/>
          <a:p>
            <a:fld id="{A6516454-145F-447C-9F8A-B0FD733FB40C}" type="slidenum">
              <a:rPr lang="en-US" smtClean="0">
                <a:latin typeface="Gill Sans"/>
                <a:ea typeface="ＭＳ Ｐゴシック"/>
                <a:cs typeface="ＭＳ Ｐゴシック"/>
                <a:sym typeface="Gill Sans"/>
              </a:rPr>
              <a:pPr/>
              <a:t>60</a:t>
            </a:fld>
            <a:endParaRPr lang="en-US" smtClean="0">
              <a:latin typeface="Gill Sans"/>
              <a:ea typeface="ＭＳ Ｐゴシック"/>
              <a:cs typeface="ＭＳ Ｐゴシック"/>
              <a:sym typeface="Gill San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Slide Image Placeholder 1"/>
          <p:cNvSpPr>
            <a:spLocks noGrp="1" noRot="1" noChangeAspect="1"/>
          </p:cNvSpPr>
          <p:nvPr>
            <p:ph type="sldImg"/>
          </p:nvPr>
        </p:nvSpPr>
        <p:spPr bwMode="auto">
          <a:noFill/>
          <a:ln>
            <a:solidFill>
              <a:srgbClr val="000000"/>
            </a:solidFill>
            <a:miter lim="800000"/>
            <a:headEnd/>
            <a:tailEnd/>
          </a:ln>
        </p:spPr>
      </p:sp>
      <p:sp>
        <p:nvSpPr>
          <p:cNvPr id="133122" name="Notes Placeholder 2"/>
          <p:cNvSpPr>
            <a:spLocks noGrp="1"/>
          </p:cNvSpPr>
          <p:nvPr>
            <p:ph type="body" idx="1"/>
          </p:nvPr>
        </p:nvSpPr>
        <p:spPr bwMode="auto">
          <a:noFill/>
        </p:spPr>
        <p:txBody>
          <a:bodyPr/>
          <a:lstStyle/>
          <a:p>
            <a:r>
              <a:rPr lang="en-US" smtClean="0">
                <a:ea typeface="ＭＳ Ｐゴシック"/>
                <a:cs typeface="ＭＳ Ｐゴシック"/>
              </a:rPr>
              <a:t>Persian Gulf War</a:t>
            </a:r>
          </a:p>
        </p:txBody>
      </p:sp>
      <p:sp>
        <p:nvSpPr>
          <p:cNvPr id="133123" name="Slide Number Placeholder 3"/>
          <p:cNvSpPr>
            <a:spLocks noGrp="1"/>
          </p:cNvSpPr>
          <p:nvPr>
            <p:ph type="sldNum" sz="quarter" idx="5"/>
          </p:nvPr>
        </p:nvSpPr>
        <p:spPr bwMode="auto">
          <a:noFill/>
          <a:ln>
            <a:miter lim="800000"/>
            <a:headEnd/>
            <a:tailEnd/>
          </a:ln>
        </p:spPr>
        <p:txBody>
          <a:bodyPr/>
          <a:lstStyle/>
          <a:p>
            <a:fld id="{88C951AB-86DA-45C2-A8D0-83569A32AAD6}" type="slidenum">
              <a:rPr lang="en-US" smtClean="0">
                <a:latin typeface="Gill Sans"/>
                <a:ea typeface="ＭＳ Ｐゴシック"/>
                <a:cs typeface="ＭＳ Ｐゴシック"/>
                <a:sym typeface="Gill Sans"/>
              </a:rPr>
              <a:pPr/>
              <a:t>61</a:t>
            </a:fld>
            <a:endParaRPr lang="en-US" smtClean="0">
              <a:latin typeface="Gill Sans"/>
              <a:ea typeface="ＭＳ Ｐゴシック"/>
              <a:cs typeface="ＭＳ Ｐゴシック"/>
              <a:sym typeface="Gill San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Slide Image Placeholder 1"/>
          <p:cNvSpPr>
            <a:spLocks noGrp="1" noRot="1" noChangeAspect="1"/>
          </p:cNvSpPr>
          <p:nvPr>
            <p:ph type="sldImg"/>
          </p:nvPr>
        </p:nvSpPr>
        <p:spPr bwMode="auto">
          <a:noFill/>
          <a:ln>
            <a:solidFill>
              <a:srgbClr val="000000"/>
            </a:solidFill>
            <a:miter lim="800000"/>
            <a:headEnd/>
            <a:tailEnd/>
          </a:ln>
        </p:spPr>
      </p:sp>
      <p:sp>
        <p:nvSpPr>
          <p:cNvPr id="135170" name="Notes Placeholder 2"/>
          <p:cNvSpPr>
            <a:spLocks noGrp="1"/>
          </p:cNvSpPr>
          <p:nvPr>
            <p:ph type="body" idx="1"/>
          </p:nvPr>
        </p:nvSpPr>
        <p:spPr bwMode="auto">
          <a:noFill/>
        </p:spPr>
        <p:txBody>
          <a:bodyPr/>
          <a:lstStyle/>
          <a:p>
            <a:r>
              <a:rPr lang="en-US" smtClean="0">
                <a:ea typeface="ＭＳ Ｐゴシック"/>
                <a:cs typeface="ＭＳ Ｐゴシック"/>
              </a:rPr>
              <a:t>Attempted Coup in the Soviet Union</a:t>
            </a:r>
          </a:p>
        </p:txBody>
      </p:sp>
      <p:sp>
        <p:nvSpPr>
          <p:cNvPr id="135171" name="Slide Number Placeholder 3"/>
          <p:cNvSpPr>
            <a:spLocks noGrp="1"/>
          </p:cNvSpPr>
          <p:nvPr>
            <p:ph type="sldNum" sz="quarter" idx="5"/>
          </p:nvPr>
        </p:nvSpPr>
        <p:spPr bwMode="auto">
          <a:noFill/>
          <a:ln>
            <a:miter lim="800000"/>
            <a:headEnd/>
            <a:tailEnd/>
          </a:ln>
        </p:spPr>
        <p:txBody>
          <a:bodyPr/>
          <a:lstStyle/>
          <a:p>
            <a:fld id="{500E6BCF-7482-4BFE-8B1E-7CAB3DE2D5B4}" type="slidenum">
              <a:rPr lang="en-US" smtClean="0">
                <a:latin typeface="Gill Sans"/>
                <a:ea typeface="ＭＳ Ｐゴシック"/>
                <a:cs typeface="ＭＳ Ｐゴシック"/>
                <a:sym typeface="Gill Sans"/>
              </a:rPr>
              <a:pPr/>
              <a:t>62</a:t>
            </a:fld>
            <a:endParaRPr lang="en-US" smtClean="0">
              <a:latin typeface="Gill Sans"/>
              <a:ea typeface="ＭＳ Ｐゴシック"/>
              <a:cs typeface="ＭＳ Ｐゴシック"/>
              <a:sym typeface="Gill San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Slide Image Placeholder 1"/>
          <p:cNvSpPr>
            <a:spLocks noGrp="1" noRot="1" noChangeAspect="1"/>
          </p:cNvSpPr>
          <p:nvPr>
            <p:ph type="sldImg"/>
          </p:nvPr>
        </p:nvSpPr>
        <p:spPr bwMode="auto">
          <a:noFill/>
          <a:ln>
            <a:solidFill>
              <a:srgbClr val="000000"/>
            </a:solidFill>
            <a:miter lim="800000"/>
            <a:headEnd/>
            <a:tailEnd/>
          </a:ln>
        </p:spPr>
      </p:sp>
      <p:sp>
        <p:nvSpPr>
          <p:cNvPr id="137218" name="Notes Placeholder 2"/>
          <p:cNvSpPr>
            <a:spLocks noGrp="1"/>
          </p:cNvSpPr>
          <p:nvPr>
            <p:ph type="body" idx="1"/>
          </p:nvPr>
        </p:nvSpPr>
        <p:spPr bwMode="auto">
          <a:noFill/>
        </p:spPr>
        <p:txBody>
          <a:bodyPr/>
          <a:lstStyle/>
          <a:p>
            <a:r>
              <a:rPr lang="en-US" smtClean="0">
                <a:ea typeface="ＭＳ Ｐゴシック"/>
                <a:cs typeface="ＭＳ Ｐゴシック"/>
              </a:rPr>
              <a:t>Mexican currency crisis</a:t>
            </a:r>
          </a:p>
        </p:txBody>
      </p:sp>
      <p:sp>
        <p:nvSpPr>
          <p:cNvPr id="137219" name="Slide Number Placeholder 3"/>
          <p:cNvSpPr>
            <a:spLocks noGrp="1"/>
          </p:cNvSpPr>
          <p:nvPr>
            <p:ph type="sldNum" sz="quarter" idx="5"/>
          </p:nvPr>
        </p:nvSpPr>
        <p:spPr bwMode="auto">
          <a:noFill/>
          <a:ln>
            <a:miter lim="800000"/>
            <a:headEnd/>
            <a:tailEnd/>
          </a:ln>
        </p:spPr>
        <p:txBody>
          <a:bodyPr/>
          <a:lstStyle/>
          <a:p>
            <a:fld id="{757F59B3-1FD5-406C-996A-EE911CCB6F06}" type="slidenum">
              <a:rPr lang="en-US" smtClean="0">
                <a:latin typeface="Gill Sans"/>
                <a:ea typeface="ＭＳ Ｐゴシック"/>
                <a:cs typeface="ＭＳ Ｐゴシック"/>
                <a:sym typeface="Gill Sans"/>
              </a:rPr>
              <a:pPr/>
              <a:t>63</a:t>
            </a:fld>
            <a:endParaRPr lang="en-US" smtClean="0">
              <a:latin typeface="Gill Sans"/>
              <a:ea typeface="ＭＳ Ｐゴシック"/>
              <a:cs typeface="ＭＳ Ｐゴシック"/>
              <a:sym typeface="Gill San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Slide Image Placeholder 1"/>
          <p:cNvSpPr>
            <a:spLocks noGrp="1" noRot="1" noChangeAspect="1"/>
          </p:cNvSpPr>
          <p:nvPr>
            <p:ph type="sldImg"/>
          </p:nvPr>
        </p:nvSpPr>
        <p:spPr bwMode="auto">
          <a:noFill/>
          <a:ln>
            <a:solidFill>
              <a:srgbClr val="000000"/>
            </a:solidFill>
            <a:miter lim="800000"/>
            <a:headEnd/>
            <a:tailEnd/>
          </a:ln>
        </p:spPr>
      </p:sp>
      <p:sp>
        <p:nvSpPr>
          <p:cNvPr id="139266" name="Notes Placeholder 2"/>
          <p:cNvSpPr>
            <a:spLocks noGrp="1"/>
          </p:cNvSpPr>
          <p:nvPr>
            <p:ph type="body" idx="1"/>
          </p:nvPr>
        </p:nvSpPr>
        <p:spPr bwMode="auto">
          <a:noFill/>
        </p:spPr>
        <p:txBody>
          <a:bodyPr/>
          <a:lstStyle/>
          <a:p>
            <a:r>
              <a:rPr lang="en-US" smtClean="0">
                <a:ea typeface="ＭＳ Ｐゴシック"/>
                <a:cs typeface="ＭＳ Ｐゴシック"/>
              </a:rPr>
              <a:t>Asian Contagion</a:t>
            </a:r>
          </a:p>
        </p:txBody>
      </p:sp>
      <p:sp>
        <p:nvSpPr>
          <p:cNvPr id="139267" name="Slide Number Placeholder 3"/>
          <p:cNvSpPr>
            <a:spLocks noGrp="1"/>
          </p:cNvSpPr>
          <p:nvPr>
            <p:ph type="sldNum" sz="quarter" idx="5"/>
          </p:nvPr>
        </p:nvSpPr>
        <p:spPr bwMode="auto">
          <a:noFill/>
          <a:ln>
            <a:miter lim="800000"/>
            <a:headEnd/>
            <a:tailEnd/>
          </a:ln>
        </p:spPr>
        <p:txBody>
          <a:bodyPr/>
          <a:lstStyle/>
          <a:p>
            <a:fld id="{A9184C20-B2FE-43D8-ACF3-C3B123758A38}" type="slidenum">
              <a:rPr lang="en-US" smtClean="0">
                <a:latin typeface="Gill Sans"/>
                <a:ea typeface="ＭＳ Ｐゴシック"/>
                <a:cs typeface="ＭＳ Ｐゴシック"/>
                <a:sym typeface="Gill Sans"/>
              </a:rPr>
              <a:pPr/>
              <a:t>64</a:t>
            </a:fld>
            <a:endParaRPr lang="en-US" smtClean="0">
              <a:latin typeface="Gill Sans"/>
              <a:ea typeface="ＭＳ Ｐゴシック"/>
              <a:cs typeface="ＭＳ Ｐゴシック"/>
              <a:sym typeface="Gill San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Slide Image Placeholder 1"/>
          <p:cNvSpPr>
            <a:spLocks noGrp="1" noRot="1" noChangeAspect="1"/>
          </p:cNvSpPr>
          <p:nvPr>
            <p:ph type="sldImg"/>
          </p:nvPr>
        </p:nvSpPr>
        <p:spPr bwMode="auto">
          <a:noFill/>
          <a:ln>
            <a:solidFill>
              <a:srgbClr val="000000"/>
            </a:solidFill>
            <a:miter lim="800000"/>
            <a:headEnd/>
            <a:tailEnd/>
          </a:ln>
        </p:spPr>
      </p:sp>
      <p:sp>
        <p:nvSpPr>
          <p:cNvPr id="141314" name="Notes Placeholder 2"/>
          <p:cNvSpPr>
            <a:spLocks noGrp="1"/>
          </p:cNvSpPr>
          <p:nvPr>
            <p:ph type="body" idx="1"/>
          </p:nvPr>
        </p:nvSpPr>
        <p:spPr bwMode="auto">
          <a:noFill/>
        </p:spPr>
        <p:txBody>
          <a:bodyPr/>
          <a:lstStyle/>
          <a:p>
            <a:r>
              <a:rPr lang="en-US" smtClean="0">
                <a:ea typeface="ＭＳ Ｐゴシック"/>
                <a:cs typeface="ＭＳ Ｐゴシック"/>
              </a:rPr>
              <a:t>Soviet bond default</a:t>
            </a:r>
          </a:p>
        </p:txBody>
      </p:sp>
      <p:sp>
        <p:nvSpPr>
          <p:cNvPr id="141315" name="Slide Number Placeholder 3"/>
          <p:cNvSpPr>
            <a:spLocks noGrp="1"/>
          </p:cNvSpPr>
          <p:nvPr>
            <p:ph type="sldNum" sz="quarter" idx="5"/>
          </p:nvPr>
        </p:nvSpPr>
        <p:spPr bwMode="auto">
          <a:noFill/>
          <a:ln>
            <a:miter lim="800000"/>
            <a:headEnd/>
            <a:tailEnd/>
          </a:ln>
        </p:spPr>
        <p:txBody>
          <a:bodyPr/>
          <a:lstStyle/>
          <a:p>
            <a:fld id="{ED88F2F5-4C63-4A15-9134-824FB50E6E62}" type="slidenum">
              <a:rPr lang="en-US" smtClean="0">
                <a:latin typeface="Gill Sans"/>
                <a:ea typeface="ＭＳ Ｐゴシック"/>
                <a:cs typeface="ＭＳ Ｐゴシック"/>
                <a:sym typeface="Gill Sans"/>
              </a:rPr>
              <a:pPr/>
              <a:t>65</a:t>
            </a:fld>
            <a:endParaRPr lang="en-US" smtClean="0">
              <a:latin typeface="Gill Sans"/>
              <a:ea typeface="ＭＳ Ｐゴシック"/>
              <a:cs typeface="ＭＳ Ｐゴシック"/>
              <a:sym typeface="Gill San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Slide Image Placeholder 1"/>
          <p:cNvSpPr>
            <a:spLocks noGrp="1" noRot="1" noChangeAspect="1"/>
          </p:cNvSpPr>
          <p:nvPr>
            <p:ph type="sldImg"/>
          </p:nvPr>
        </p:nvSpPr>
        <p:spPr bwMode="auto">
          <a:noFill/>
          <a:ln>
            <a:solidFill>
              <a:srgbClr val="000000"/>
            </a:solidFill>
            <a:miter lim="800000"/>
            <a:headEnd/>
            <a:tailEnd/>
          </a:ln>
        </p:spPr>
      </p:sp>
      <p:sp>
        <p:nvSpPr>
          <p:cNvPr id="143362" name="Notes Placeholder 2"/>
          <p:cNvSpPr>
            <a:spLocks noGrp="1"/>
          </p:cNvSpPr>
          <p:nvPr>
            <p:ph type="body" idx="1"/>
          </p:nvPr>
        </p:nvSpPr>
        <p:spPr bwMode="auto">
          <a:noFill/>
        </p:spPr>
        <p:txBody>
          <a:bodyPr/>
          <a:lstStyle/>
          <a:p>
            <a:r>
              <a:rPr lang="en-US" smtClean="0">
                <a:ea typeface="ＭＳ Ｐゴシック"/>
                <a:cs typeface="ＭＳ Ｐゴシック"/>
              </a:rPr>
              <a:t>Y2K Scare</a:t>
            </a:r>
          </a:p>
        </p:txBody>
      </p:sp>
      <p:sp>
        <p:nvSpPr>
          <p:cNvPr id="143363" name="Slide Number Placeholder 3"/>
          <p:cNvSpPr>
            <a:spLocks noGrp="1"/>
          </p:cNvSpPr>
          <p:nvPr>
            <p:ph type="sldNum" sz="quarter" idx="5"/>
          </p:nvPr>
        </p:nvSpPr>
        <p:spPr bwMode="auto">
          <a:noFill/>
          <a:ln>
            <a:miter lim="800000"/>
            <a:headEnd/>
            <a:tailEnd/>
          </a:ln>
        </p:spPr>
        <p:txBody>
          <a:bodyPr/>
          <a:lstStyle/>
          <a:p>
            <a:fld id="{1B81B42F-A8BD-4BFC-A977-8BCF6D451FDC}" type="slidenum">
              <a:rPr lang="en-US" smtClean="0">
                <a:latin typeface="Gill Sans"/>
                <a:ea typeface="ＭＳ Ｐゴシック"/>
                <a:cs typeface="ＭＳ Ｐゴシック"/>
                <a:sym typeface="Gill Sans"/>
              </a:rPr>
              <a:pPr/>
              <a:t>66</a:t>
            </a:fld>
            <a:endParaRPr lang="en-US" smtClean="0">
              <a:latin typeface="Gill Sans"/>
              <a:ea typeface="ＭＳ Ｐゴシック"/>
              <a:cs typeface="ＭＳ Ｐゴシック"/>
              <a:sym typeface="Gill San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Slide Image Placeholder 1"/>
          <p:cNvSpPr>
            <a:spLocks noGrp="1" noRot="1" noChangeAspect="1"/>
          </p:cNvSpPr>
          <p:nvPr>
            <p:ph type="sldImg"/>
          </p:nvPr>
        </p:nvSpPr>
        <p:spPr bwMode="auto">
          <a:noFill/>
          <a:ln>
            <a:solidFill>
              <a:srgbClr val="000000"/>
            </a:solidFill>
            <a:miter lim="800000"/>
            <a:headEnd/>
            <a:tailEnd/>
          </a:ln>
        </p:spPr>
      </p:sp>
      <p:sp>
        <p:nvSpPr>
          <p:cNvPr id="145410" name="Notes Placeholder 2"/>
          <p:cNvSpPr>
            <a:spLocks noGrp="1"/>
          </p:cNvSpPr>
          <p:nvPr>
            <p:ph type="body" idx="1"/>
          </p:nvPr>
        </p:nvSpPr>
        <p:spPr bwMode="auto">
          <a:noFill/>
        </p:spPr>
        <p:txBody>
          <a:bodyPr/>
          <a:lstStyle/>
          <a:p>
            <a:r>
              <a:rPr lang="en-US" smtClean="0">
                <a:ea typeface="ＭＳ Ｐゴシック"/>
                <a:cs typeface="ＭＳ Ｐゴシック"/>
              </a:rPr>
              <a:t>Y2K Scare</a:t>
            </a:r>
          </a:p>
        </p:txBody>
      </p:sp>
      <p:sp>
        <p:nvSpPr>
          <p:cNvPr id="145411" name="Slide Number Placeholder 3"/>
          <p:cNvSpPr>
            <a:spLocks noGrp="1"/>
          </p:cNvSpPr>
          <p:nvPr>
            <p:ph type="sldNum" sz="quarter" idx="5"/>
          </p:nvPr>
        </p:nvSpPr>
        <p:spPr bwMode="auto">
          <a:noFill/>
          <a:ln>
            <a:miter lim="800000"/>
            <a:headEnd/>
            <a:tailEnd/>
          </a:ln>
        </p:spPr>
        <p:txBody>
          <a:bodyPr/>
          <a:lstStyle/>
          <a:p>
            <a:fld id="{02E76D27-BF86-4489-B470-359B82942299}" type="slidenum">
              <a:rPr lang="en-US" smtClean="0">
                <a:latin typeface="Gill Sans"/>
                <a:ea typeface="ＭＳ Ｐゴシック"/>
                <a:cs typeface="ＭＳ Ｐゴシック"/>
                <a:sym typeface="Gill Sans"/>
              </a:rPr>
              <a:pPr/>
              <a:t>67</a:t>
            </a:fld>
            <a:endParaRPr lang="en-US" smtClean="0">
              <a:latin typeface="Gill Sans"/>
              <a:ea typeface="ＭＳ Ｐゴシック"/>
              <a:cs typeface="ＭＳ Ｐゴシック"/>
              <a:sym typeface="Gill San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Slide Image Placeholder 1"/>
          <p:cNvSpPr>
            <a:spLocks noGrp="1" noRot="1" noChangeAspect="1"/>
          </p:cNvSpPr>
          <p:nvPr>
            <p:ph type="sldImg"/>
          </p:nvPr>
        </p:nvSpPr>
        <p:spPr bwMode="auto">
          <a:noFill/>
          <a:ln>
            <a:solidFill>
              <a:srgbClr val="000000"/>
            </a:solidFill>
            <a:miter lim="800000"/>
            <a:headEnd/>
            <a:tailEnd/>
          </a:ln>
        </p:spPr>
      </p:sp>
      <p:sp>
        <p:nvSpPr>
          <p:cNvPr id="147458" name="Notes Placeholder 2"/>
          <p:cNvSpPr>
            <a:spLocks noGrp="1"/>
          </p:cNvSpPr>
          <p:nvPr>
            <p:ph type="body" idx="1"/>
          </p:nvPr>
        </p:nvSpPr>
        <p:spPr bwMode="auto">
          <a:noFill/>
        </p:spPr>
        <p:txBody>
          <a:bodyPr/>
          <a:lstStyle/>
          <a:p>
            <a:r>
              <a:rPr lang="en-US" smtClean="0">
                <a:ea typeface="ＭＳ Ｐゴシック"/>
                <a:cs typeface="ＭＳ Ｐゴシック"/>
              </a:rPr>
              <a:t>911</a:t>
            </a:r>
          </a:p>
        </p:txBody>
      </p:sp>
      <p:sp>
        <p:nvSpPr>
          <p:cNvPr id="147459" name="Slide Number Placeholder 3"/>
          <p:cNvSpPr>
            <a:spLocks noGrp="1"/>
          </p:cNvSpPr>
          <p:nvPr>
            <p:ph type="sldNum" sz="quarter" idx="5"/>
          </p:nvPr>
        </p:nvSpPr>
        <p:spPr bwMode="auto">
          <a:noFill/>
          <a:ln>
            <a:miter lim="800000"/>
            <a:headEnd/>
            <a:tailEnd/>
          </a:ln>
        </p:spPr>
        <p:txBody>
          <a:bodyPr/>
          <a:lstStyle/>
          <a:p>
            <a:fld id="{F95F06F3-EBEB-4618-B733-63BB26B48FD7}" type="slidenum">
              <a:rPr lang="en-US" smtClean="0">
                <a:latin typeface="Gill Sans"/>
                <a:ea typeface="ＭＳ Ｐゴシック"/>
                <a:cs typeface="ＭＳ Ｐゴシック"/>
                <a:sym typeface="Gill Sans"/>
              </a:rPr>
              <a:pPr/>
              <a:t>68</a:t>
            </a:fld>
            <a:endParaRPr lang="en-US" smtClean="0">
              <a:latin typeface="Gill Sans"/>
              <a:ea typeface="ＭＳ Ｐゴシック"/>
              <a:cs typeface="ＭＳ Ｐゴシック"/>
              <a:sym typeface="Gill San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Image Placeholder 1"/>
          <p:cNvSpPr>
            <a:spLocks noGrp="1" noRot="1" noChangeAspect="1"/>
          </p:cNvSpPr>
          <p:nvPr>
            <p:ph type="sldImg"/>
          </p:nvPr>
        </p:nvSpPr>
        <p:spPr bwMode="auto">
          <a:noFill/>
          <a:ln>
            <a:solidFill>
              <a:srgbClr val="000000"/>
            </a:solidFill>
            <a:miter lim="800000"/>
            <a:headEnd/>
            <a:tailEnd/>
          </a:ln>
        </p:spPr>
      </p:sp>
      <p:sp>
        <p:nvSpPr>
          <p:cNvPr id="94210" name="Notes Placeholder 2"/>
          <p:cNvSpPr>
            <a:spLocks noGrp="1"/>
          </p:cNvSpPr>
          <p:nvPr>
            <p:ph type="body" idx="1"/>
          </p:nvPr>
        </p:nvSpPr>
        <p:spPr bwMode="auto">
          <a:noFill/>
        </p:spPr>
        <p:txBody>
          <a:bodyPr/>
          <a:lstStyle/>
          <a:p>
            <a:r>
              <a:rPr lang="en-US" smtClean="0">
                <a:ea typeface="ＭＳ Ｐゴシック"/>
                <a:cs typeface="ＭＳ Ｐゴシック"/>
              </a:rPr>
              <a:t>Soviets test atom bomb</a:t>
            </a:r>
          </a:p>
        </p:txBody>
      </p:sp>
      <p:sp>
        <p:nvSpPr>
          <p:cNvPr id="94211" name="Slide Number Placeholder 3"/>
          <p:cNvSpPr>
            <a:spLocks noGrp="1"/>
          </p:cNvSpPr>
          <p:nvPr>
            <p:ph type="sldNum" sz="quarter" idx="5"/>
          </p:nvPr>
        </p:nvSpPr>
        <p:spPr bwMode="auto">
          <a:noFill/>
          <a:ln>
            <a:miter lim="800000"/>
            <a:headEnd/>
            <a:tailEnd/>
          </a:ln>
        </p:spPr>
        <p:txBody>
          <a:bodyPr/>
          <a:lstStyle/>
          <a:p>
            <a:fld id="{6F395246-7F01-4FD5-A95C-1BE26DA45FC9}" type="slidenum">
              <a:rPr lang="en-US" smtClean="0">
                <a:latin typeface="Gill Sans"/>
                <a:ea typeface="ＭＳ Ｐゴシック"/>
                <a:cs typeface="ＭＳ Ｐゴシック"/>
                <a:sym typeface="Gill Sans"/>
              </a:rPr>
              <a:pPr/>
              <a:t>42</a:t>
            </a:fld>
            <a:endParaRPr lang="en-US" smtClean="0">
              <a:latin typeface="Gill Sans"/>
              <a:ea typeface="ＭＳ Ｐゴシック"/>
              <a:cs typeface="ＭＳ Ｐゴシック"/>
              <a:sym typeface="Gill San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Slide Image Placeholder 1"/>
          <p:cNvSpPr>
            <a:spLocks noGrp="1" noRot="1" noChangeAspect="1"/>
          </p:cNvSpPr>
          <p:nvPr>
            <p:ph type="sldImg"/>
          </p:nvPr>
        </p:nvSpPr>
        <p:spPr bwMode="auto">
          <a:noFill/>
          <a:ln>
            <a:solidFill>
              <a:srgbClr val="000000"/>
            </a:solidFill>
            <a:miter lim="800000"/>
            <a:headEnd/>
            <a:tailEnd/>
          </a:ln>
        </p:spPr>
      </p:sp>
      <p:sp>
        <p:nvSpPr>
          <p:cNvPr id="149506" name="Notes Placeholder 2"/>
          <p:cNvSpPr>
            <a:spLocks noGrp="1"/>
          </p:cNvSpPr>
          <p:nvPr>
            <p:ph type="body" idx="1"/>
          </p:nvPr>
        </p:nvSpPr>
        <p:spPr bwMode="auto">
          <a:noFill/>
        </p:spPr>
        <p:txBody>
          <a:bodyPr/>
          <a:lstStyle/>
          <a:p>
            <a:r>
              <a:rPr lang="en-US" smtClean="0">
                <a:ea typeface="ＭＳ Ｐゴシック"/>
                <a:cs typeface="ＭＳ Ｐゴシック"/>
              </a:rPr>
              <a:t>USA invades Iraq</a:t>
            </a:r>
          </a:p>
        </p:txBody>
      </p:sp>
      <p:sp>
        <p:nvSpPr>
          <p:cNvPr id="149507" name="Slide Number Placeholder 3"/>
          <p:cNvSpPr>
            <a:spLocks noGrp="1"/>
          </p:cNvSpPr>
          <p:nvPr>
            <p:ph type="sldNum" sz="quarter" idx="5"/>
          </p:nvPr>
        </p:nvSpPr>
        <p:spPr bwMode="auto">
          <a:noFill/>
          <a:ln>
            <a:miter lim="800000"/>
            <a:headEnd/>
            <a:tailEnd/>
          </a:ln>
        </p:spPr>
        <p:txBody>
          <a:bodyPr/>
          <a:lstStyle/>
          <a:p>
            <a:fld id="{F056028B-BA2C-4527-84F9-FEB6F40308B8}" type="slidenum">
              <a:rPr lang="en-US" smtClean="0">
                <a:latin typeface="Gill Sans"/>
                <a:ea typeface="ＭＳ Ｐゴシック"/>
                <a:cs typeface="ＭＳ Ｐゴシック"/>
                <a:sym typeface="Gill Sans"/>
              </a:rPr>
              <a:pPr/>
              <a:t>69</a:t>
            </a:fld>
            <a:endParaRPr lang="en-US" smtClean="0">
              <a:latin typeface="Gill Sans"/>
              <a:ea typeface="ＭＳ Ｐゴシック"/>
              <a:cs typeface="ＭＳ Ｐゴシック"/>
              <a:sym typeface="Gill San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Slide Image Placeholder 1"/>
          <p:cNvSpPr>
            <a:spLocks noGrp="1" noRot="1" noChangeAspect="1"/>
          </p:cNvSpPr>
          <p:nvPr>
            <p:ph type="sldImg"/>
          </p:nvPr>
        </p:nvSpPr>
        <p:spPr bwMode="auto">
          <a:noFill/>
          <a:ln>
            <a:solidFill>
              <a:srgbClr val="000000"/>
            </a:solidFill>
            <a:miter lim="800000"/>
            <a:headEnd/>
            <a:tailEnd/>
          </a:ln>
        </p:spPr>
      </p:sp>
      <p:sp>
        <p:nvSpPr>
          <p:cNvPr id="151554" name="Notes Placeholder 2"/>
          <p:cNvSpPr>
            <a:spLocks noGrp="1"/>
          </p:cNvSpPr>
          <p:nvPr>
            <p:ph type="body" idx="1"/>
          </p:nvPr>
        </p:nvSpPr>
        <p:spPr bwMode="auto">
          <a:noFill/>
        </p:spPr>
        <p:txBody>
          <a:bodyPr/>
          <a:lstStyle/>
          <a:p>
            <a:r>
              <a:rPr lang="en-US" smtClean="0">
                <a:ea typeface="ＭＳ Ｐゴシック"/>
                <a:cs typeface="ＭＳ Ｐゴシック"/>
              </a:rPr>
              <a:t>Hurricane Katrina</a:t>
            </a:r>
          </a:p>
        </p:txBody>
      </p:sp>
      <p:sp>
        <p:nvSpPr>
          <p:cNvPr id="151555" name="Slide Number Placeholder 3"/>
          <p:cNvSpPr>
            <a:spLocks noGrp="1"/>
          </p:cNvSpPr>
          <p:nvPr>
            <p:ph type="sldNum" sz="quarter" idx="5"/>
          </p:nvPr>
        </p:nvSpPr>
        <p:spPr bwMode="auto">
          <a:noFill/>
          <a:ln>
            <a:miter lim="800000"/>
            <a:headEnd/>
            <a:tailEnd/>
          </a:ln>
        </p:spPr>
        <p:txBody>
          <a:bodyPr/>
          <a:lstStyle/>
          <a:p>
            <a:fld id="{166F145F-A324-4E81-BE3C-4040DBA61156}" type="slidenum">
              <a:rPr lang="en-US" smtClean="0">
                <a:latin typeface="Gill Sans"/>
                <a:ea typeface="ＭＳ Ｐゴシック"/>
                <a:cs typeface="ＭＳ Ｐゴシック"/>
                <a:sym typeface="Gill Sans"/>
              </a:rPr>
              <a:pPr/>
              <a:t>70</a:t>
            </a:fld>
            <a:endParaRPr lang="en-US" smtClean="0">
              <a:latin typeface="Gill Sans"/>
              <a:ea typeface="ＭＳ Ｐゴシック"/>
              <a:cs typeface="ＭＳ Ｐゴシック"/>
              <a:sym typeface="Gill San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Slide Image Placeholder 1"/>
          <p:cNvSpPr>
            <a:spLocks noGrp="1" noRot="1" noChangeAspect="1"/>
          </p:cNvSpPr>
          <p:nvPr>
            <p:ph type="sldImg"/>
          </p:nvPr>
        </p:nvSpPr>
        <p:spPr bwMode="auto">
          <a:noFill/>
          <a:ln>
            <a:solidFill>
              <a:srgbClr val="000000"/>
            </a:solidFill>
            <a:miter lim="800000"/>
            <a:headEnd/>
            <a:tailEnd/>
          </a:ln>
        </p:spPr>
      </p:sp>
      <p:sp>
        <p:nvSpPr>
          <p:cNvPr id="153602" name="Notes Placeholder 2"/>
          <p:cNvSpPr>
            <a:spLocks noGrp="1"/>
          </p:cNvSpPr>
          <p:nvPr>
            <p:ph type="body" idx="1"/>
          </p:nvPr>
        </p:nvSpPr>
        <p:spPr bwMode="auto">
          <a:noFill/>
        </p:spPr>
        <p:txBody>
          <a:bodyPr/>
          <a:lstStyle/>
          <a:p>
            <a:r>
              <a:rPr lang="en-US" smtClean="0">
                <a:ea typeface="ＭＳ Ｐゴシック"/>
                <a:cs typeface="ＭＳ Ｐゴシック"/>
              </a:rPr>
              <a:t>Gas prices skyrocket</a:t>
            </a:r>
          </a:p>
        </p:txBody>
      </p:sp>
      <p:sp>
        <p:nvSpPr>
          <p:cNvPr id="153603" name="Slide Number Placeholder 3"/>
          <p:cNvSpPr>
            <a:spLocks noGrp="1"/>
          </p:cNvSpPr>
          <p:nvPr>
            <p:ph type="sldNum" sz="quarter" idx="5"/>
          </p:nvPr>
        </p:nvSpPr>
        <p:spPr bwMode="auto">
          <a:noFill/>
          <a:ln>
            <a:miter lim="800000"/>
            <a:headEnd/>
            <a:tailEnd/>
          </a:ln>
        </p:spPr>
        <p:txBody>
          <a:bodyPr/>
          <a:lstStyle/>
          <a:p>
            <a:fld id="{6AB70E65-7178-44A4-ACA7-665824ECCD21}" type="slidenum">
              <a:rPr lang="en-US" smtClean="0">
                <a:latin typeface="Gill Sans"/>
                <a:ea typeface="ＭＳ Ｐゴシック"/>
                <a:cs typeface="ＭＳ Ｐゴシック"/>
                <a:sym typeface="Gill Sans"/>
              </a:rPr>
              <a:pPr/>
              <a:t>71</a:t>
            </a:fld>
            <a:endParaRPr lang="en-US" smtClean="0">
              <a:latin typeface="Gill Sans"/>
              <a:ea typeface="ＭＳ Ｐゴシック"/>
              <a:cs typeface="ＭＳ Ｐゴシック"/>
              <a:sym typeface="Gill San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Slide Image Placeholder 1"/>
          <p:cNvSpPr>
            <a:spLocks noGrp="1" noRot="1" noChangeAspect="1"/>
          </p:cNvSpPr>
          <p:nvPr>
            <p:ph type="sldImg"/>
          </p:nvPr>
        </p:nvSpPr>
        <p:spPr bwMode="auto">
          <a:noFill/>
          <a:ln>
            <a:solidFill>
              <a:srgbClr val="000000"/>
            </a:solidFill>
            <a:miter lim="800000"/>
            <a:headEnd/>
            <a:tailEnd/>
          </a:ln>
        </p:spPr>
      </p:sp>
      <p:sp>
        <p:nvSpPr>
          <p:cNvPr id="155650" name="Notes Placeholder 2"/>
          <p:cNvSpPr>
            <a:spLocks noGrp="1"/>
          </p:cNvSpPr>
          <p:nvPr>
            <p:ph type="body" idx="1"/>
          </p:nvPr>
        </p:nvSpPr>
        <p:spPr bwMode="auto">
          <a:noFill/>
        </p:spPr>
        <p:txBody>
          <a:bodyPr/>
          <a:lstStyle/>
          <a:p>
            <a:r>
              <a:rPr lang="en-US" smtClean="0">
                <a:ea typeface="ＭＳ Ｐゴシック"/>
                <a:cs typeface="ＭＳ Ｐゴシック"/>
              </a:rPr>
              <a:t>Real estate prices dip</a:t>
            </a:r>
          </a:p>
        </p:txBody>
      </p:sp>
      <p:sp>
        <p:nvSpPr>
          <p:cNvPr id="155651" name="Slide Number Placeholder 3"/>
          <p:cNvSpPr>
            <a:spLocks noGrp="1"/>
          </p:cNvSpPr>
          <p:nvPr>
            <p:ph type="sldNum" sz="quarter" idx="5"/>
          </p:nvPr>
        </p:nvSpPr>
        <p:spPr bwMode="auto">
          <a:noFill/>
          <a:ln>
            <a:miter lim="800000"/>
            <a:headEnd/>
            <a:tailEnd/>
          </a:ln>
        </p:spPr>
        <p:txBody>
          <a:bodyPr/>
          <a:lstStyle/>
          <a:p>
            <a:fld id="{3398C2C4-69B0-432F-A604-67B22929B2AF}" type="slidenum">
              <a:rPr lang="en-US" smtClean="0">
                <a:latin typeface="Gill Sans"/>
                <a:ea typeface="ＭＳ Ｐゴシック"/>
                <a:cs typeface="ＭＳ Ｐゴシック"/>
                <a:sym typeface="Gill Sans"/>
              </a:rPr>
              <a:pPr/>
              <a:t>72</a:t>
            </a:fld>
            <a:endParaRPr lang="en-US" smtClean="0">
              <a:latin typeface="Gill Sans"/>
              <a:ea typeface="ＭＳ Ｐゴシック"/>
              <a:cs typeface="ＭＳ Ｐゴシック"/>
              <a:sym typeface="Gill San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Slide Image Placeholder 1"/>
          <p:cNvSpPr>
            <a:spLocks noGrp="1" noRot="1" noChangeAspect="1"/>
          </p:cNvSpPr>
          <p:nvPr>
            <p:ph type="sldImg"/>
          </p:nvPr>
        </p:nvSpPr>
        <p:spPr bwMode="auto">
          <a:noFill/>
          <a:ln>
            <a:solidFill>
              <a:srgbClr val="000000"/>
            </a:solidFill>
            <a:miter lim="800000"/>
            <a:headEnd/>
            <a:tailEnd/>
          </a:ln>
        </p:spPr>
      </p:sp>
      <p:sp>
        <p:nvSpPr>
          <p:cNvPr id="157698" name="Notes Placeholder 2"/>
          <p:cNvSpPr>
            <a:spLocks noGrp="1"/>
          </p:cNvSpPr>
          <p:nvPr>
            <p:ph type="body" idx="1"/>
          </p:nvPr>
        </p:nvSpPr>
        <p:spPr bwMode="auto">
          <a:noFill/>
        </p:spPr>
        <p:txBody>
          <a:bodyPr/>
          <a:lstStyle/>
          <a:p>
            <a:pPr eaLnBrk="1" hangingPunct="1">
              <a:spcBef>
                <a:spcPct val="0"/>
              </a:spcBef>
            </a:pPr>
            <a:r>
              <a:rPr lang="en-US" smtClean="0">
                <a:ea typeface="ＭＳ Ｐゴシック"/>
                <a:cs typeface="ＭＳ Ｐゴシック"/>
              </a:rPr>
              <a:t>Market Crashes Again.</a:t>
            </a:r>
          </a:p>
        </p:txBody>
      </p:sp>
      <p:sp>
        <p:nvSpPr>
          <p:cNvPr id="157699" name="Slide Number Placeholder 3"/>
          <p:cNvSpPr>
            <a:spLocks noGrp="1"/>
          </p:cNvSpPr>
          <p:nvPr>
            <p:ph type="sldNum" sz="quarter" idx="5"/>
          </p:nvPr>
        </p:nvSpPr>
        <p:spPr bwMode="auto">
          <a:noFill/>
          <a:ln>
            <a:miter lim="800000"/>
            <a:headEnd/>
            <a:tailEnd/>
          </a:ln>
        </p:spPr>
        <p:txBody>
          <a:bodyPr/>
          <a:lstStyle/>
          <a:p>
            <a:fld id="{4ECE501E-0C47-49D8-A57C-72B9C1EA4923}" type="slidenum">
              <a:rPr lang="en-US" smtClean="0">
                <a:latin typeface="Gill Sans"/>
                <a:ea typeface="ＭＳ Ｐゴシック"/>
                <a:cs typeface="ＭＳ Ｐゴシック"/>
                <a:sym typeface="Gill Sans"/>
              </a:rPr>
              <a:pPr/>
              <a:t>73</a:t>
            </a:fld>
            <a:endParaRPr lang="en-US" smtClean="0">
              <a:latin typeface="Gill Sans"/>
              <a:ea typeface="ＭＳ Ｐゴシック"/>
              <a:cs typeface="ＭＳ Ｐゴシック"/>
              <a:sym typeface="Gill San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Slide Image Placeholder 1"/>
          <p:cNvSpPr>
            <a:spLocks noGrp="1" noRot="1" noChangeAspect="1"/>
          </p:cNvSpPr>
          <p:nvPr>
            <p:ph type="sldImg"/>
          </p:nvPr>
        </p:nvSpPr>
        <p:spPr bwMode="auto">
          <a:noFill/>
          <a:ln>
            <a:solidFill>
              <a:srgbClr val="000000"/>
            </a:solidFill>
            <a:miter lim="800000"/>
            <a:headEnd/>
            <a:tailEnd/>
          </a:ln>
        </p:spPr>
      </p:sp>
      <p:sp>
        <p:nvSpPr>
          <p:cNvPr id="159746" name="Notes Placeholder 2"/>
          <p:cNvSpPr>
            <a:spLocks noGrp="1"/>
          </p:cNvSpPr>
          <p:nvPr>
            <p:ph type="body" idx="1"/>
          </p:nvPr>
        </p:nvSpPr>
        <p:spPr bwMode="auto">
          <a:noFill/>
        </p:spPr>
        <p:txBody>
          <a:bodyPr/>
          <a:lstStyle/>
          <a:p>
            <a:r>
              <a:rPr lang="en-US" smtClean="0">
                <a:ea typeface="ＭＳ Ｐゴシック"/>
                <a:cs typeface="ＭＳ Ｐゴシック"/>
              </a:rPr>
              <a:t>Bear Market</a:t>
            </a:r>
          </a:p>
        </p:txBody>
      </p:sp>
      <p:sp>
        <p:nvSpPr>
          <p:cNvPr id="159747" name="Slide Number Placeholder 3"/>
          <p:cNvSpPr>
            <a:spLocks noGrp="1"/>
          </p:cNvSpPr>
          <p:nvPr>
            <p:ph type="sldNum" sz="quarter" idx="5"/>
          </p:nvPr>
        </p:nvSpPr>
        <p:spPr bwMode="auto">
          <a:noFill/>
          <a:ln>
            <a:miter lim="800000"/>
            <a:headEnd/>
            <a:tailEnd/>
          </a:ln>
        </p:spPr>
        <p:txBody>
          <a:bodyPr/>
          <a:lstStyle/>
          <a:p>
            <a:fld id="{4A1B619B-0C57-4B1A-A279-15A4BD633CB2}" type="slidenum">
              <a:rPr lang="en-US" smtClean="0">
                <a:latin typeface="Gill Sans"/>
                <a:ea typeface="ＭＳ Ｐゴシック"/>
                <a:cs typeface="ＭＳ Ｐゴシック"/>
                <a:sym typeface="Gill Sans"/>
              </a:rPr>
              <a:pPr/>
              <a:t>74</a:t>
            </a:fld>
            <a:endParaRPr lang="en-US" smtClean="0">
              <a:latin typeface="Gill Sans"/>
              <a:ea typeface="ＭＳ Ｐゴシック"/>
              <a:cs typeface="ＭＳ Ｐゴシック"/>
              <a:sym typeface="Gill San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Slide Image Placeholder 1"/>
          <p:cNvSpPr>
            <a:spLocks noGrp="1" noRot="1" noChangeAspect="1"/>
          </p:cNvSpPr>
          <p:nvPr>
            <p:ph type="sldImg"/>
          </p:nvPr>
        </p:nvSpPr>
        <p:spPr bwMode="auto">
          <a:noFill/>
          <a:ln>
            <a:solidFill>
              <a:srgbClr val="000000"/>
            </a:solidFill>
            <a:miter lim="800000"/>
            <a:headEnd/>
            <a:tailEnd/>
          </a:ln>
        </p:spPr>
      </p:sp>
      <p:sp>
        <p:nvSpPr>
          <p:cNvPr id="161794" name="Notes Placeholder 2"/>
          <p:cNvSpPr>
            <a:spLocks noGrp="1"/>
          </p:cNvSpPr>
          <p:nvPr>
            <p:ph type="body" idx="1"/>
          </p:nvPr>
        </p:nvSpPr>
        <p:spPr bwMode="auto">
          <a:noFill/>
        </p:spPr>
        <p:txBody>
          <a:bodyPr/>
          <a:lstStyle/>
          <a:p>
            <a:r>
              <a:rPr lang="en-US" smtClean="0">
                <a:ea typeface="ＭＳ Ｐゴシック"/>
                <a:cs typeface="ＭＳ Ｐゴシック"/>
              </a:rPr>
              <a:t>Bear Market</a:t>
            </a:r>
          </a:p>
        </p:txBody>
      </p:sp>
      <p:sp>
        <p:nvSpPr>
          <p:cNvPr id="161795" name="Slide Number Placeholder 3"/>
          <p:cNvSpPr>
            <a:spLocks noGrp="1"/>
          </p:cNvSpPr>
          <p:nvPr>
            <p:ph type="sldNum" sz="quarter" idx="5"/>
          </p:nvPr>
        </p:nvSpPr>
        <p:spPr bwMode="auto">
          <a:noFill/>
          <a:ln>
            <a:miter lim="800000"/>
            <a:headEnd/>
            <a:tailEnd/>
          </a:ln>
        </p:spPr>
        <p:txBody>
          <a:bodyPr/>
          <a:lstStyle/>
          <a:p>
            <a:fld id="{8A0B66B3-068F-4E67-859A-616B9A5D1D12}" type="slidenum">
              <a:rPr lang="en-US" smtClean="0">
                <a:latin typeface="Gill Sans"/>
                <a:ea typeface="ＭＳ Ｐゴシック"/>
                <a:cs typeface="ＭＳ Ｐゴシック"/>
                <a:sym typeface="Gill Sans"/>
              </a:rPr>
              <a:pPr/>
              <a:t>75</a:t>
            </a:fld>
            <a:endParaRPr lang="en-US" smtClean="0">
              <a:latin typeface="Gill Sans"/>
              <a:ea typeface="ＭＳ Ｐゴシック"/>
              <a:cs typeface="ＭＳ Ｐゴシック"/>
              <a:sym typeface="Gill San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Slide Image Placeholder 1"/>
          <p:cNvSpPr>
            <a:spLocks noGrp="1" noRot="1" noChangeAspect="1"/>
          </p:cNvSpPr>
          <p:nvPr>
            <p:ph type="sldImg"/>
          </p:nvPr>
        </p:nvSpPr>
        <p:spPr bwMode="auto">
          <a:noFill/>
          <a:ln>
            <a:solidFill>
              <a:srgbClr val="000000"/>
            </a:solidFill>
            <a:miter lim="800000"/>
            <a:headEnd/>
            <a:tailEnd/>
          </a:ln>
        </p:spPr>
      </p:sp>
      <p:sp>
        <p:nvSpPr>
          <p:cNvPr id="163842" name="Notes Placeholder 2"/>
          <p:cNvSpPr>
            <a:spLocks noGrp="1"/>
          </p:cNvSpPr>
          <p:nvPr>
            <p:ph type="body" idx="1"/>
          </p:nvPr>
        </p:nvSpPr>
        <p:spPr bwMode="auto">
          <a:noFill/>
        </p:spPr>
        <p:txBody>
          <a:bodyPr/>
          <a:lstStyle/>
          <a:p>
            <a:r>
              <a:rPr lang="en-US" smtClean="0">
                <a:ea typeface="ＭＳ Ｐゴシック"/>
                <a:cs typeface="ＭＳ Ｐゴシック"/>
              </a:rPr>
              <a:t>Bear Market</a:t>
            </a:r>
          </a:p>
        </p:txBody>
      </p:sp>
      <p:sp>
        <p:nvSpPr>
          <p:cNvPr id="163843" name="Slide Number Placeholder 3"/>
          <p:cNvSpPr>
            <a:spLocks noGrp="1"/>
          </p:cNvSpPr>
          <p:nvPr>
            <p:ph type="sldNum" sz="quarter" idx="5"/>
          </p:nvPr>
        </p:nvSpPr>
        <p:spPr bwMode="auto">
          <a:noFill/>
          <a:ln>
            <a:miter lim="800000"/>
            <a:headEnd/>
            <a:tailEnd/>
          </a:ln>
        </p:spPr>
        <p:txBody>
          <a:bodyPr/>
          <a:lstStyle/>
          <a:p>
            <a:fld id="{2C10CFEC-95D6-4B5C-9B3F-38D450F1F098}" type="slidenum">
              <a:rPr lang="en-US" smtClean="0">
                <a:latin typeface="Gill Sans"/>
                <a:ea typeface="ＭＳ Ｐゴシック"/>
                <a:cs typeface="ＭＳ Ｐゴシック"/>
                <a:sym typeface="Gill Sans"/>
              </a:rPr>
              <a:pPr/>
              <a:t>76</a:t>
            </a:fld>
            <a:endParaRPr lang="en-US" smtClean="0">
              <a:latin typeface="Gill Sans"/>
              <a:ea typeface="ＭＳ Ｐゴシック"/>
              <a:cs typeface="ＭＳ Ｐゴシック"/>
              <a:sym typeface="Gill San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Slide Image Placeholder 1"/>
          <p:cNvSpPr>
            <a:spLocks noGrp="1" noRot="1" noChangeAspect="1"/>
          </p:cNvSpPr>
          <p:nvPr>
            <p:ph type="sldImg"/>
          </p:nvPr>
        </p:nvSpPr>
        <p:spPr bwMode="auto">
          <a:noFill/>
          <a:ln>
            <a:solidFill>
              <a:srgbClr val="000000"/>
            </a:solidFill>
            <a:miter lim="800000"/>
            <a:headEnd/>
            <a:tailEnd/>
          </a:ln>
        </p:spPr>
      </p:sp>
      <p:sp>
        <p:nvSpPr>
          <p:cNvPr id="165890" name="Notes Placeholder 2"/>
          <p:cNvSpPr>
            <a:spLocks noGrp="1"/>
          </p:cNvSpPr>
          <p:nvPr>
            <p:ph type="body" idx="1"/>
          </p:nvPr>
        </p:nvSpPr>
        <p:spPr bwMode="auto">
          <a:noFill/>
        </p:spPr>
        <p:txBody>
          <a:bodyPr/>
          <a:lstStyle/>
          <a:p>
            <a:endParaRPr lang="en-US" smtClean="0">
              <a:ea typeface="ＭＳ Ｐゴシック"/>
              <a:cs typeface="ＭＳ Ｐゴシック"/>
            </a:endParaRPr>
          </a:p>
        </p:txBody>
      </p:sp>
      <p:sp>
        <p:nvSpPr>
          <p:cNvPr id="165891" name="Slide Number Placeholder 3"/>
          <p:cNvSpPr>
            <a:spLocks noGrp="1"/>
          </p:cNvSpPr>
          <p:nvPr>
            <p:ph type="sldNum" sz="quarter" idx="5"/>
          </p:nvPr>
        </p:nvSpPr>
        <p:spPr bwMode="auto">
          <a:noFill/>
          <a:ln>
            <a:miter lim="800000"/>
            <a:headEnd/>
            <a:tailEnd/>
          </a:ln>
        </p:spPr>
        <p:txBody>
          <a:bodyPr/>
          <a:lstStyle/>
          <a:p>
            <a:fld id="{E8BADFFB-2F4E-4FE3-B17E-EC635F547EEE}" type="slidenum">
              <a:rPr lang="en-US" smtClean="0">
                <a:latin typeface="Gill Sans"/>
                <a:ea typeface="ＭＳ Ｐゴシック"/>
                <a:cs typeface="ＭＳ Ｐゴシック"/>
                <a:sym typeface="Gill Sans"/>
              </a:rPr>
              <a:pPr/>
              <a:t>78</a:t>
            </a:fld>
            <a:endParaRPr lang="en-US" smtClean="0">
              <a:latin typeface="Gill Sans"/>
              <a:ea typeface="ＭＳ Ｐゴシック"/>
              <a:cs typeface="ＭＳ Ｐゴシック"/>
              <a:sym typeface="Gill San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p:cNvSpPr>
            <a:spLocks noGrp="1" noRot="1" noChangeAspect="1"/>
          </p:cNvSpPr>
          <p:nvPr>
            <p:ph type="sldImg"/>
          </p:nvPr>
        </p:nvSpPr>
        <p:spPr bwMode="auto">
          <a:noFill/>
          <a:ln>
            <a:solidFill>
              <a:srgbClr val="000000"/>
            </a:solidFill>
            <a:miter lim="800000"/>
            <a:headEnd/>
            <a:tailEnd/>
          </a:ln>
        </p:spPr>
      </p:sp>
      <p:sp>
        <p:nvSpPr>
          <p:cNvPr id="96258" name="Notes Placeholder 2"/>
          <p:cNvSpPr>
            <a:spLocks noGrp="1"/>
          </p:cNvSpPr>
          <p:nvPr>
            <p:ph type="body" idx="1"/>
          </p:nvPr>
        </p:nvSpPr>
        <p:spPr bwMode="auto">
          <a:noFill/>
        </p:spPr>
        <p:txBody>
          <a:bodyPr/>
          <a:lstStyle/>
          <a:p>
            <a:r>
              <a:rPr lang="en-US" smtClean="0">
                <a:ea typeface="ＭＳ Ｐゴシック"/>
                <a:cs typeface="ＭＳ Ｐゴシック"/>
              </a:rPr>
              <a:t>Soviets launch Sputnik</a:t>
            </a:r>
          </a:p>
        </p:txBody>
      </p:sp>
      <p:sp>
        <p:nvSpPr>
          <p:cNvPr id="96259" name="Slide Number Placeholder 3"/>
          <p:cNvSpPr>
            <a:spLocks noGrp="1"/>
          </p:cNvSpPr>
          <p:nvPr>
            <p:ph type="sldNum" sz="quarter" idx="5"/>
          </p:nvPr>
        </p:nvSpPr>
        <p:spPr bwMode="auto">
          <a:noFill/>
          <a:ln>
            <a:miter lim="800000"/>
            <a:headEnd/>
            <a:tailEnd/>
          </a:ln>
        </p:spPr>
        <p:txBody>
          <a:bodyPr/>
          <a:lstStyle/>
          <a:p>
            <a:fld id="{BDB4B449-9FA0-41C6-938A-FE174305BC7C}" type="slidenum">
              <a:rPr lang="en-US" smtClean="0">
                <a:latin typeface="Gill Sans"/>
                <a:ea typeface="ＭＳ Ｐゴシック"/>
                <a:cs typeface="ＭＳ Ｐゴシック"/>
                <a:sym typeface="Gill Sans"/>
              </a:rPr>
              <a:pPr/>
              <a:t>43</a:t>
            </a:fld>
            <a:endParaRPr lang="en-US" smtClean="0">
              <a:latin typeface="Gill Sans"/>
              <a:ea typeface="ＭＳ Ｐゴシック"/>
              <a:cs typeface="ＭＳ Ｐゴシック"/>
              <a:sym typeface="Gill San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Slide Image Placeholder 1"/>
          <p:cNvSpPr>
            <a:spLocks noGrp="1" noRot="1" noChangeAspect="1"/>
          </p:cNvSpPr>
          <p:nvPr>
            <p:ph type="sldImg"/>
          </p:nvPr>
        </p:nvSpPr>
        <p:spPr bwMode="auto">
          <a:noFill/>
          <a:ln>
            <a:solidFill>
              <a:srgbClr val="000000"/>
            </a:solidFill>
            <a:miter lim="800000"/>
            <a:headEnd/>
            <a:tailEnd/>
          </a:ln>
        </p:spPr>
      </p:sp>
      <p:sp>
        <p:nvSpPr>
          <p:cNvPr id="98306" name="Notes Placeholder 2"/>
          <p:cNvSpPr>
            <a:spLocks noGrp="1"/>
          </p:cNvSpPr>
          <p:nvPr>
            <p:ph type="body" idx="1"/>
          </p:nvPr>
        </p:nvSpPr>
        <p:spPr bwMode="auto">
          <a:noFill/>
        </p:spPr>
        <p:txBody>
          <a:bodyPr/>
          <a:lstStyle/>
          <a:p>
            <a:r>
              <a:rPr lang="en-US" smtClean="0">
                <a:ea typeface="ＭＳ Ｐゴシック"/>
                <a:cs typeface="ＭＳ Ｐゴシック"/>
              </a:rPr>
              <a:t>Soviets launch Sputnik</a:t>
            </a:r>
          </a:p>
        </p:txBody>
      </p:sp>
      <p:sp>
        <p:nvSpPr>
          <p:cNvPr id="98307" name="Slide Number Placeholder 3"/>
          <p:cNvSpPr>
            <a:spLocks noGrp="1"/>
          </p:cNvSpPr>
          <p:nvPr>
            <p:ph type="sldNum" sz="quarter" idx="5"/>
          </p:nvPr>
        </p:nvSpPr>
        <p:spPr bwMode="auto">
          <a:noFill/>
          <a:ln>
            <a:miter lim="800000"/>
            <a:headEnd/>
            <a:tailEnd/>
          </a:ln>
        </p:spPr>
        <p:txBody>
          <a:bodyPr/>
          <a:lstStyle/>
          <a:p>
            <a:fld id="{D6AEA7D0-DA32-4D3F-97D5-17DDB92DE430}" type="slidenum">
              <a:rPr lang="en-US" smtClean="0">
                <a:latin typeface="Gill Sans"/>
                <a:ea typeface="ＭＳ Ｐゴシック"/>
                <a:cs typeface="ＭＳ Ｐゴシック"/>
                <a:sym typeface="Gill Sans"/>
              </a:rPr>
              <a:pPr/>
              <a:t>44</a:t>
            </a:fld>
            <a:endParaRPr lang="en-US" smtClean="0">
              <a:latin typeface="Gill Sans"/>
              <a:ea typeface="ＭＳ Ｐゴシック"/>
              <a:cs typeface="ＭＳ Ｐゴシック"/>
              <a:sym typeface="Gill San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Slide Image Placeholder 1"/>
          <p:cNvSpPr>
            <a:spLocks noGrp="1" noRot="1" noChangeAspect="1"/>
          </p:cNvSpPr>
          <p:nvPr>
            <p:ph type="sldImg"/>
          </p:nvPr>
        </p:nvSpPr>
        <p:spPr bwMode="auto">
          <a:noFill/>
          <a:ln>
            <a:solidFill>
              <a:srgbClr val="000000"/>
            </a:solidFill>
            <a:miter lim="800000"/>
            <a:headEnd/>
            <a:tailEnd/>
          </a:ln>
        </p:spPr>
      </p:sp>
      <p:sp>
        <p:nvSpPr>
          <p:cNvPr id="100354" name="Notes Placeholder 2"/>
          <p:cNvSpPr>
            <a:spLocks noGrp="1"/>
          </p:cNvSpPr>
          <p:nvPr>
            <p:ph type="body" idx="1"/>
          </p:nvPr>
        </p:nvSpPr>
        <p:spPr bwMode="auto">
          <a:noFill/>
        </p:spPr>
        <p:txBody>
          <a:bodyPr/>
          <a:lstStyle/>
          <a:p>
            <a:r>
              <a:rPr lang="en-US" smtClean="0">
                <a:ea typeface="ＭＳ Ｐゴシック"/>
                <a:cs typeface="ＭＳ Ｐゴシック"/>
              </a:rPr>
              <a:t>Cuban Missile Crisis</a:t>
            </a:r>
          </a:p>
        </p:txBody>
      </p:sp>
      <p:sp>
        <p:nvSpPr>
          <p:cNvPr id="100355" name="Slide Number Placeholder 3"/>
          <p:cNvSpPr>
            <a:spLocks noGrp="1"/>
          </p:cNvSpPr>
          <p:nvPr>
            <p:ph type="sldNum" sz="quarter" idx="5"/>
          </p:nvPr>
        </p:nvSpPr>
        <p:spPr bwMode="auto">
          <a:noFill/>
          <a:ln>
            <a:miter lim="800000"/>
            <a:headEnd/>
            <a:tailEnd/>
          </a:ln>
        </p:spPr>
        <p:txBody>
          <a:bodyPr/>
          <a:lstStyle/>
          <a:p>
            <a:fld id="{92BDE571-F99D-427D-B7F4-C35269B41F91}" type="slidenum">
              <a:rPr lang="en-US" smtClean="0">
                <a:latin typeface="Gill Sans"/>
                <a:ea typeface="ＭＳ Ｐゴシック"/>
                <a:cs typeface="ＭＳ Ｐゴシック"/>
                <a:sym typeface="Gill Sans"/>
              </a:rPr>
              <a:pPr/>
              <a:t>45</a:t>
            </a:fld>
            <a:endParaRPr lang="en-US" smtClean="0">
              <a:latin typeface="Gill Sans"/>
              <a:ea typeface="ＭＳ Ｐゴシック"/>
              <a:cs typeface="ＭＳ Ｐゴシック"/>
              <a:sym typeface="Gill San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Slide Image Placeholder 1"/>
          <p:cNvSpPr>
            <a:spLocks noGrp="1" noRot="1" noChangeAspect="1"/>
          </p:cNvSpPr>
          <p:nvPr>
            <p:ph type="sldImg"/>
          </p:nvPr>
        </p:nvSpPr>
        <p:spPr bwMode="auto">
          <a:noFill/>
          <a:ln>
            <a:solidFill>
              <a:srgbClr val="000000"/>
            </a:solidFill>
            <a:miter lim="800000"/>
            <a:headEnd/>
            <a:tailEnd/>
          </a:ln>
        </p:spPr>
      </p:sp>
      <p:sp>
        <p:nvSpPr>
          <p:cNvPr id="102402" name="Notes Placeholder 2"/>
          <p:cNvSpPr>
            <a:spLocks noGrp="1"/>
          </p:cNvSpPr>
          <p:nvPr>
            <p:ph type="body" idx="1"/>
          </p:nvPr>
        </p:nvSpPr>
        <p:spPr bwMode="auto">
          <a:noFill/>
        </p:spPr>
        <p:txBody>
          <a:bodyPr/>
          <a:lstStyle/>
          <a:p>
            <a:r>
              <a:rPr lang="en-US" smtClean="0">
                <a:ea typeface="ＭＳ Ｐゴシック"/>
                <a:cs typeface="ＭＳ Ｐゴシック"/>
              </a:rPr>
              <a:t>JFK assassinated</a:t>
            </a:r>
          </a:p>
        </p:txBody>
      </p:sp>
      <p:sp>
        <p:nvSpPr>
          <p:cNvPr id="102403" name="Slide Number Placeholder 3"/>
          <p:cNvSpPr>
            <a:spLocks noGrp="1"/>
          </p:cNvSpPr>
          <p:nvPr>
            <p:ph type="sldNum" sz="quarter" idx="5"/>
          </p:nvPr>
        </p:nvSpPr>
        <p:spPr bwMode="auto">
          <a:noFill/>
          <a:ln>
            <a:miter lim="800000"/>
            <a:headEnd/>
            <a:tailEnd/>
          </a:ln>
        </p:spPr>
        <p:txBody>
          <a:bodyPr/>
          <a:lstStyle/>
          <a:p>
            <a:fld id="{578D510A-9F20-459B-97AC-4F37406A37E7}" type="slidenum">
              <a:rPr lang="en-US" smtClean="0">
                <a:latin typeface="Gill Sans"/>
                <a:ea typeface="ＭＳ Ｐゴシック"/>
                <a:cs typeface="ＭＳ Ｐゴシック"/>
                <a:sym typeface="Gill Sans"/>
              </a:rPr>
              <a:pPr/>
              <a:t>46</a:t>
            </a:fld>
            <a:endParaRPr lang="en-US" smtClean="0">
              <a:latin typeface="Gill Sans"/>
              <a:ea typeface="ＭＳ Ｐゴシック"/>
              <a:cs typeface="ＭＳ Ｐゴシック"/>
              <a:sym typeface="Gill San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Slide Image Placeholder 1"/>
          <p:cNvSpPr>
            <a:spLocks noGrp="1" noRot="1" noChangeAspect="1"/>
          </p:cNvSpPr>
          <p:nvPr>
            <p:ph type="sldImg"/>
          </p:nvPr>
        </p:nvSpPr>
        <p:spPr bwMode="auto">
          <a:noFill/>
          <a:ln>
            <a:solidFill>
              <a:srgbClr val="000000"/>
            </a:solidFill>
            <a:miter lim="800000"/>
            <a:headEnd/>
            <a:tailEnd/>
          </a:ln>
        </p:spPr>
      </p:sp>
      <p:sp>
        <p:nvSpPr>
          <p:cNvPr id="104450" name="Notes Placeholder 2"/>
          <p:cNvSpPr>
            <a:spLocks noGrp="1"/>
          </p:cNvSpPr>
          <p:nvPr>
            <p:ph type="body" idx="1"/>
          </p:nvPr>
        </p:nvSpPr>
        <p:spPr bwMode="auto">
          <a:noFill/>
        </p:spPr>
        <p:txBody>
          <a:bodyPr/>
          <a:lstStyle/>
          <a:p>
            <a:r>
              <a:rPr lang="en-US" smtClean="0">
                <a:ea typeface="ＭＳ Ｐゴシック"/>
                <a:cs typeface="ＭＳ Ｐゴシック"/>
              </a:rPr>
              <a:t>Six Days War</a:t>
            </a:r>
          </a:p>
        </p:txBody>
      </p:sp>
      <p:sp>
        <p:nvSpPr>
          <p:cNvPr id="104451" name="Slide Number Placeholder 3"/>
          <p:cNvSpPr>
            <a:spLocks noGrp="1"/>
          </p:cNvSpPr>
          <p:nvPr>
            <p:ph type="sldNum" sz="quarter" idx="5"/>
          </p:nvPr>
        </p:nvSpPr>
        <p:spPr bwMode="auto">
          <a:noFill/>
          <a:ln>
            <a:miter lim="800000"/>
            <a:headEnd/>
            <a:tailEnd/>
          </a:ln>
        </p:spPr>
        <p:txBody>
          <a:bodyPr/>
          <a:lstStyle/>
          <a:p>
            <a:fld id="{B3E0DC3C-F906-40BA-9857-384F48D3CC3C}" type="slidenum">
              <a:rPr lang="en-US" smtClean="0">
                <a:latin typeface="Gill Sans"/>
                <a:ea typeface="ＭＳ Ｐゴシック"/>
                <a:cs typeface="ＭＳ Ｐゴシック"/>
                <a:sym typeface="Gill Sans"/>
              </a:rPr>
              <a:pPr/>
              <a:t>47</a:t>
            </a:fld>
            <a:endParaRPr lang="en-US" smtClean="0">
              <a:latin typeface="Gill Sans"/>
              <a:ea typeface="ＭＳ Ｐゴシック"/>
              <a:cs typeface="ＭＳ Ｐゴシック"/>
              <a:sym typeface="Gill San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Slide Image Placeholder 1"/>
          <p:cNvSpPr>
            <a:spLocks noGrp="1" noRot="1" noChangeAspect="1"/>
          </p:cNvSpPr>
          <p:nvPr>
            <p:ph type="sldImg"/>
          </p:nvPr>
        </p:nvSpPr>
        <p:spPr bwMode="auto">
          <a:noFill/>
          <a:ln>
            <a:solidFill>
              <a:srgbClr val="000000"/>
            </a:solidFill>
            <a:miter lim="800000"/>
            <a:headEnd/>
            <a:tailEnd/>
          </a:ln>
        </p:spPr>
      </p:sp>
      <p:sp>
        <p:nvSpPr>
          <p:cNvPr id="106498" name="Notes Placeholder 2"/>
          <p:cNvSpPr>
            <a:spLocks noGrp="1"/>
          </p:cNvSpPr>
          <p:nvPr>
            <p:ph type="body" idx="1"/>
          </p:nvPr>
        </p:nvSpPr>
        <p:spPr bwMode="auto">
          <a:noFill/>
        </p:spPr>
        <p:txBody>
          <a:bodyPr/>
          <a:lstStyle/>
          <a:p>
            <a:r>
              <a:rPr lang="en-US" smtClean="0">
                <a:ea typeface="ＭＳ Ｐゴシック"/>
                <a:cs typeface="ＭＳ Ｐゴシック"/>
              </a:rPr>
              <a:t>Tet Offensive</a:t>
            </a:r>
          </a:p>
        </p:txBody>
      </p:sp>
      <p:sp>
        <p:nvSpPr>
          <p:cNvPr id="106499" name="Slide Number Placeholder 3"/>
          <p:cNvSpPr>
            <a:spLocks noGrp="1"/>
          </p:cNvSpPr>
          <p:nvPr>
            <p:ph type="sldNum" sz="quarter" idx="5"/>
          </p:nvPr>
        </p:nvSpPr>
        <p:spPr bwMode="auto">
          <a:noFill/>
          <a:ln>
            <a:miter lim="800000"/>
            <a:headEnd/>
            <a:tailEnd/>
          </a:ln>
        </p:spPr>
        <p:txBody>
          <a:bodyPr/>
          <a:lstStyle/>
          <a:p>
            <a:fld id="{FF5A35DE-6590-4D2B-9DCD-CFCB5DBA8CC7}" type="slidenum">
              <a:rPr lang="en-US" smtClean="0">
                <a:latin typeface="Gill Sans"/>
                <a:ea typeface="ＭＳ Ｐゴシック"/>
                <a:cs typeface="ＭＳ Ｐゴシック"/>
                <a:sym typeface="Gill Sans"/>
              </a:rPr>
              <a:pPr/>
              <a:t>48</a:t>
            </a:fld>
            <a:endParaRPr lang="en-US" smtClean="0">
              <a:latin typeface="Gill Sans"/>
              <a:ea typeface="ＭＳ Ｐゴシック"/>
              <a:cs typeface="ＭＳ Ｐゴシック"/>
              <a:sym typeface="Gill San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www.campconnelly.com" TargetMode="External"/><Relationship Id="rId7" Type="http://schemas.openxmlformats.org/officeDocument/2006/relationships/hyperlink" Target="http://www.donconnelly247.com/" TargetMode="External"/><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www.campconnelly.com" TargetMode="External"/><Relationship Id="rId7" Type="http://schemas.openxmlformats.org/officeDocument/2006/relationships/hyperlink" Target="http://www.donconnelly247.com/" TargetMode="External"/><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jpeg"/><Relationship Id="rId5" Type="http://schemas.openxmlformats.org/officeDocument/2006/relationships/image" Target="../media/image4.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atin typeface="Arial Rounded MT Bold"/>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2400">
                <a:solidFill>
                  <a:schemeClr val="accent2">
                    <a:lumMod val="75000"/>
                  </a:schemeClr>
                </a:solidFill>
                <a:latin typeface="Arial Rounded MT Bold"/>
              </a:defRPr>
            </a:lvl1pPr>
            <a:lvl2pPr>
              <a:defRPr sz="2400">
                <a:solidFill>
                  <a:schemeClr val="accent2">
                    <a:lumMod val="75000"/>
                  </a:schemeClr>
                </a:solidFill>
                <a:latin typeface="Arial Rounded MT Bold"/>
              </a:defRPr>
            </a:lvl2pPr>
            <a:lvl3pPr>
              <a:defRPr sz="2400">
                <a:solidFill>
                  <a:schemeClr val="accent2">
                    <a:lumMod val="75000"/>
                  </a:schemeClr>
                </a:solidFill>
                <a:latin typeface="Arial Rounded MT Bold"/>
              </a:defRPr>
            </a:lvl3pPr>
            <a:lvl4pPr>
              <a:defRPr sz="2400">
                <a:solidFill>
                  <a:schemeClr val="accent2">
                    <a:lumMod val="75000"/>
                  </a:schemeClr>
                </a:solidFill>
                <a:latin typeface="Arial Rounded MT Bold"/>
              </a:defRPr>
            </a:lvl4pPr>
            <a:lvl5pPr>
              <a:defRPr sz="2400">
                <a:solidFill>
                  <a:schemeClr val="accent2">
                    <a:lumMod val="75000"/>
                  </a:schemeClr>
                </a:solidFill>
                <a:latin typeface="Arial Rounded MT Bold"/>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447800" y="838200"/>
            <a:ext cx="7802563" cy="5851525"/>
          </a:xfrm>
        </p:spPr>
        <p:txBody>
          <a:bodyPr lIns="50800" tIns="50800" rIns="50800" bIns="5080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Verdana" charset="0"/>
            </a:endParaRPr>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a:srcRect/>
          <a:stretch>
            <a:fillRect/>
          </a:stretch>
        </p:blipFill>
        <p:spPr bwMode="auto">
          <a:xfrm>
            <a:off x="0" y="0"/>
            <a:ext cx="10058400" cy="7772400"/>
          </a:xfrm>
          <a:prstGeom prst="rect">
            <a:avLst/>
          </a:prstGeom>
          <a:noFill/>
          <a:ln w="12700">
            <a:noFill/>
            <a:miter lim="800000"/>
            <a:headEnd/>
            <a:tailEnd/>
          </a:ln>
        </p:spPr>
      </p:pic>
      <p:sp>
        <p:nvSpPr>
          <p:cNvPr id="3" name="Rectangle 6"/>
          <p:cNvSpPr>
            <a:spLocks/>
          </p:cNvSpPr>
          <p:nvPr/>
        </p:nvSpPr>
        <p:spPr bwMode="auto">
          <a:xfrm>
            <a:off x="4508500" y="7185025"/>
            <a:ext cx="5038725" cy="374650"/>
          </a:xfrm>
          <a:prstGeom prst="rect">
            <a:avLst/>
          </a:prstGeom>
          <a:noFill/>
          <a:ln w="12700">
            <a:noFill/>
            <a:miter lim="800000"/>
            <a:headEnd/>
            <a:tailEnd/>
          </a:ln>
        </p:spPr>
        <p:txBody>
          <a:bodyPr lIns="0" tIns="0" rIns="0" bIns="0" anchor="ctr"/>
          <a:lstStyle/>
          <a:p>
            <a:pPr algn="r" defTabSz="715963">
              <a:defRPr/>
            </a:pPr>
            <a:r>
              <a:rPr lang="en-US" sz="1900" dirty="0">
                <a:solidFill>
                  <a:srgbClr val="2F4E88"/>
                </a:solidFill>
                <a:latin typeface="Verdana" pitchFamily="-106" charset="0"/>
                <a:ea typeface="ＭＳ Ｐゴシック" pitchFamily="-106" charset="-128"/>
                <a:cs typeface="+mn-cs"/>
                <a:sym typeface="Verdana" pitchFamily="-106" charset="0"/>
                <a:hlinkClick r:id="rId3"/>
              </a:rPr>
              <a:t>http://www.DonConnelly247.com</a:t>
            </a:r>
            <a:endParaRPr lang="en-US" sz="1900" dirty="0">
              <a:solidFill>
                <a:srgbClr val="2F4E88"/>
              </a:solidFill>
              <a:latin typeface="Verdana" pitchFamily="-106" charset="0"/>
              <a:ea typeface="ＭＳ Ｐゴシック" pitchFamily="-106" charset="-128"/>
              <a:cs typeface="+mn-cs"/>
              <a:sym typeface="Verdana" pitchFamily="-106" charset="0"/>
            </a:endParaRPr>
          </a:p>
        </p:txBody>
      </p:sp>
      <p:pic>
        <p:nvPicPr>
          <p:cNvPr id="4" name="Picture 7"/>
          <p:cNvPicPr>
            <a:picLocks noChangeAspect="1" noChangeArrowheads="1"/>
          </p:cNvPicPr>
          <p:nvPr/>
        </p:nvPicPr>
        <p:blipFill>
          <a:blip r:embed="rId4"/>
          <a:srcRect/>
          <a:stretch>
            <a:fillRect/>
          </a:stretch>
        </p:blipFill>
        <p:spPr bwMode="auto">
          <a:xfrm>
            <a:off x="511175" y="6983413"/>
            <a:ext cx="1973263" cy="9525"/>
          </a:xfrm>
          <a:prstGeom prst="rect">
            <a:avLst/>
          </a:prstGeom>
          <a:noFill/>
          <a:ln w="12700">
            <a:noFill/>
            <a:miter lim="800000"/>
            <a:headEnd/>
            <a:tailEnd/>
          </a:ln>
        </p:spPr>
      </p:pic>
      <p:pic>
        <p:nvPicPr>
          <p:cNvPr id="5" name="Picture 8"/>
          <p:cNvPicPr>
            <a:picLocks noChangeAspect="1" noChangeArrowheads="1"/>
          </p:cNvPicPr>
          <p:nvPr/>
        </p:nvPicPr>
        <p:blipFill>
          <a:blip r:embed="rId4"/>
          <a:srcRect/>
          <a:stretch>
            <a:fillRect/>
          </a:stretch>
        </p:blipFill>
        <p:spPr bwMode="auto">
          <a:xfrm>
            <a:off x="2474913" y="6983413"/>
            <a:ext cx="1974850" cy="9525"/>
          </a:xfrm>
          <a:prstGeom prst="rect">
            <a:avLst/>
          </a:prstGeom>
          <a:noFill/>
          <a:ln w="12700">
            <a:noFill/>
            <a:miter lim="800000"/>
            <a:headEnd/>
            <a:tailEnd/>
          </a:ln>
        </p:spPr>
      </p:pic>
      <p:pic>
        <p:nvPicPr>
          <p:cNvPr id="6" name="Picture 9"/>
          <p:cNvPicPr>
            <a:picLocks noChangeAspect="1" noChangeArrowheads="1"/>
          </p:cNvPicPr>
          <p:nvPr/>
        </p:nvPicPr>
        <p:blipFill>
          <a:blip r:embed="rId4"/>
          <a:srcRect/>
          <a:stretch>
            <a:fillRect/>
          </a:stretch>
        </p:blipFill>
        <p:spPr bwMode="auto">
          <a:xfrm>
            <a:off x="4440238" y="6983413"/>
            <a:ext cx="1973262" cy="9525"/>
          </a:xfrm>
          <a:prstGeom prst="rect">
            <a:avLst/>
          </a:prstGeom>
          <a:noFill/>
          <a:ln w="12700">
            <a:noFill/>
            <a:miter lim="800000"/>
            <a:headEnd/>
            <a:tailEnd/>
          </a:ln>
        </p:spPr>
      </p:pic>
      <p:pic>
        <p:nvPicPr>
          <p:cNvPr id="7" name="Picture 10"/>
          <p:cNvPicPr>
            <a:picLocks noChangeAspect="1" noChangeArrowheads="1"/>
          </p:cNvPicPr>
          <p:nvPr/>
        </p:nvPicPr>
        <p:blipFill>
          <a:blip r:embed="rId4"/>
          <a:srcRect/>
          <a:stretch>
            <a:fillRect/>
          </a:stretch>
        </p:blipFill>
        <p:spPr bwMode="auto">
          <a:xfrm>
            <a:off x="6403975" y="6983413"/>
            <a:ext cx="1974850" cy="9525"/>
          </a:xfrm>
          <a:prstGeom prst="rect">
            <a:avLst/>
          </a:prstGeom>
          <a:noFill/>
          <a:ln w="12700">
            <a:noFill/>
            <a:miter lim="800000"/>
            <a:headEnd/>
            <a:tailEnd/>
          </a:ln>
        </p:spPr>
      </p:pic>
      <p:pic>
        <p:nvPicPr>
          <p:cNvPr id="8" name="Picture 11"/>
          <p:cNvPicPr>
            <a:picLocks noChangeAspect="1" noChangeArrowheads="1"/>
          </p:cNvPicPr>
          <p:nvPr/>
        </p:nvPicPr>
        <p:blipFill>
          <a:blip r:embed="rId4"/>
          <a:srcRect/>
          <a:stretch>
            <a:fillRect/>
          </a:stretch>
        </p:blipFill>
        <p:spPr bwMode="auto">
          <a:xfrm>
            <a:off x="7504113" y="6983413"/>
            <a:ext cx="1974850" cy="9525"/>
          </a:xfrm>
          <a:prstGeom prst="rect">
            <a:avLst/>
          </a:prstGeom>
          <a:noFill/>
          <a:ln w="12700">
            <a:noFill/>
            <a:miter lim="800000"/>
            <a:headEnd/>
            <a:tailEnd/>
          </a:ln>
        </p:spPr>
      </p:pic>
      <p:pic>
        <p:nvPicPr>
          <p:cNvPr id="9" name="Picture 12" descr="DC247_L.png"/>
          <p:cNvPicPr>
            <a:picLocks noChangeAspect="1"/>
          </p:cNvPicPr>
          <p:nvPr userDrawn="1"/>
        </p:nvPicPr>
        <p:blipFill>
          <a:blip r:embed="rId5"/>
          <a:srcRect/>
          <a:stretch>
            <a:fillRect/>
          </a:stretch>
        </p:blipFill>
        <p:spPr bwMode="auto">
          <a:xfrm>
            <a:off x="533400" y="6553200"/>
            <a:ext cx="3048000" cy="971550"/>
          </a:xfrm>
          <a:prstGeom prst="rect">
            <a:avLst/>
          </a:prstGeom>
          <a:noFill/>
          <a:ln w="9525">
            <a:noFill/>
            <a:miter lim="800000"/>
            <a:headEnd/>
            <a:tailEnd/>
          </a:ln>
        </p:spPr>
      </p:pic>
      <p:pic>
        <p:nvPicPr>
          <p:cNvPr id="10" name="Picture 1" descr="DON07-030_background_timeline_logo.jpg"/>
          <p:cNvPicPr>
            <a:picLocks noChangeAspect="1"/>
          </p:cNvPicPr>
          <p:nvPr userDrawn="1"/>
        </p:nvPicPr>
        <p:blipFill>
          <a:blip r:embed="rId6"/>
          <a:srcRect/>
          <a:stretch>
            <a:fillRect/>
          </a:stretch>
        </p:blipFill>
        <p:spPr bwMode="auto">
          <a:xfrm>
            <a:off x="-77788" y="0"/>
            <a:ext cx="10058401" cy="7772400"/>
          </a:xfrm>
          <a:prstGeom prst="rect">
            <a:avLst/>
          </a:prstGeom>
          <a:noFill/>
          <a:ln w="9525">
            <a:noFill/>
            <a:miter lim="800000"/>
            <a:headEnd/>
            <a:tailEnd/>
          </a:ln>
        </p:spPr>
      </p:pic>
      <p:sp>
        <p:nvSpPr>
          <p:cNvPr id="11" name="Rectangle 6"/>
          <p:cNvSpPr>
            <a:spLocks/>
          </p:cNvSpPr>
          <p:nvPr userDrawn="1"/>
        </p:nvSpPr>
        <p:spPr bwMode="auto">
          <a:xfrm>
            <a:off x="4495800" y="7162800"/>
            <a:ext cx="5038725" cy="374650"/>
          </a:xfrm>
          <a:prstGeom prst="rect">
            <a:avLst/>
          </a:prstGeom>
          <a:noFill/>
          <a:ln w="12700">
            <a:noFill/>
            <a:miter lim="800000"/>
            <a:headEnd/>
            <a:tailEnd/>
          </a:ln>
        </p:spPr>
        <p:txBody>
          <a:bodyPr lIns="0" tIns="0" rIns="0" bIns="0" anchor="ctr"/>
          <a:lstStyle/>
          <a:p>
            <a:pPr algn="r" defTabSz="715963"/>
            <a:r>
              <a:rPr lang="en-US" sz="1400">
                <a:solidFill>
                  <a:srgbClr val="2F4E88"/>
                </a:solidFill>
                <a:latin typeface="Verdana" pitchFamily="34" charset="0"/>
                <a:sym typeface="Verdana" pitchFamily="34" charset="0"/>
                <a:hlinkClick r:id="rId7"/>
              </a:rPr>
              <a:t>http://www.DonConnelly247.com</a:t>
            </a:r>
            <a:endParaRPr lang="en-US" sz="1400">
              <a:solidFill>
                <a:srgbClr val="2F4E88"/>
              </a:solidFill>
              <a:latin typeface="Verdana" pitchFamily="34" charset="0"/>
              <a:sym typeface="Verdana" pitchFamily="34" charset="0"/>
            </a:endParaRPr>
          </a:p>
          <a:p>
            <a:pPr algn="r" defTabSz="715963"/>
            <a:r>
              <a:rPr lang="en-US" sz="1400">
                <a:solidFill>
                  <a:srgbClr val="2F4E88"/>
                </a:solidFill>
                <a:latin typeface="Verdana" pitchFamily="34" charset="0"/>
                <a:sym typeface="Verdana" pitchFamily="34" charset="0"/>
              </a:rPr>
              <a:t>For Broker Dealer Use Only</a:t>
            </a:r>
          </a:p>
        </p:txBody>
      </p:sp>
      <p:sp>
        <p:nvSpPr>
          <p:cNvPr id="12" name="AutoShape 2"/>
          <p:cNvSpPr>
            <a:spLocks/>
          </p:cNvSpPr>
          <p:nvPr userDrawn="1"/>
        </p:nvSpPr>
        <p:spPr bwMode="auto">
          <a:xfrm>
            <a:off x="-196850" y="698500"/>
            <a:ext cx="904875" cy="515938"/>
          </a:xfrm>
          <a:prstGeom prst="roundRect">
            <a:avLst>
              <a:gd name="adj" fmla="val 29407"/>
            </a:avLst>
          </a:prstGeom>
          <a:solidFill>
            <a:schemeClr val="accent1"/>
          </a:solidFill>
          <a:ln w="38100">
            <a:noFill/>
            <a:round/>
            <a:headEnd/>
            <a:tailEnd/>
          </a:ln>
        </p:spPr>
        <p:txBody>
          <a:bodyPr lIns="0" tIns="0" rIns="0" bIns="0"/>
          <a:lstStyle/>
          <a:p>
            <a:pPr algn="ctr" defTabSz="715963">
              <a:defRPr/>
            </a:pPr>
            <a:endParaRPr lang="en-US">
              <a:latin typeface="Gill Sans" pitchFamily="-106" charset="0"/>
              <a:ea typeface="ＭＳ Ｐゴシック" pitchFamily="-106" charset="-128"/>
              <a:cs typeface="+mn-cs"/>
              <a:sym typeface="Gill Sans" pitchFamily="-106"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a:srcRect/>
          <a:stretch>
            <a:fillRect/>
          </a:stretch>
        </p:blipFill>
        <p:spPr bwMode="auto">
          <a:xfrm>
            <a:off x="0" y="0"/>
            <a:ext cx="10058400" cy="7772400"/>
          </a:xfrm>
          <a:prstGeom prst="rect">
            <a:avLst/>
          </a:prstGeom>
          <a:noFill/>
          <a:ln w="12700">
            <a:noFill/>
            <a:miter lim="800000"/>
            <a:headEnd/>
            <a:tailEnd/>
          </a:ln>
        </p:spPr>
      </p:pic>
      <p:sp>
        <p:nvSpPr>
          <p:cNvPr id="3" name="AutoShape 2"/>
          <p:cNvSpPr>
            <a:spLocks/>
          </p:cNvSpPr>
          <p:nvPr/>
        </p:nvSpPr>
        <p:spPr bwMode="auto">
          <a:xfrm>
            <a:off x="-196850" y="698500"/>
            <a:ext cx="904875" cy="515938"/>
          </a:xfrm>
          <a:prstGeom prst="roundRect">
            <a:avLst>
              <a:gd name="adj" fmla="val 29407"/>
            </a:avLst>
          </a:prstGeom>
          <a:solidFill>
            <a:schemeClr val="accent1"/>
          </a:solidFill>
          <a:ln w="38100">
            <a:noFill/>
            <a:round/>
            <a:headEnd/>
            <a:tailEnd/>
          </a:ln>
        </p:spPr>
        <p:txBody>
          <a:bodyPr lIns="0" tIns="0" rIns="0" bIns="0"/>
          <a:lstStyle/>
          <a:p>
            <a:pPr algn="ctr" defTabSz="715963">
              <a:defRPr/>
            </a:pPr>
            <a:endParaRPr lang="en-US">
              <a:latin typeface="Gill Sans" pitchFamily="-106" charset="0"/>
              <a:ea typeface="ＭＳ Ｐゴシック" pitchFamily="-106" charset="-128"/>
              <a:cs typeface="+mn-cs"/>
              <a:sym typeface="Gill Sans" pitchFamily="-106" charset="0"/>
            </a:endParaRPr>
          </a:p>
        </p:txBody>
      </p:sp>
      <p:sp>
        <p:nvSpPr>
          <p:cNvPr id="4" name="Rectangle 6"/>
          <p:cNvSpPr>
            <a:spLocks/>
          </p:cNvSpPr>
          <p:nvPr/>
        </p:nvSpPr>
        <p:spPr bwMode="auto">
          <a:xfrm>
            <a:off x="4508500" y="7185025"/>
            <a:ext cx="5038725" cy="374650"/>
          </a:xfrm>
          <a:prstGeom prst="rect">
            <a:avLst/>
          </a:prstGeom>
          <a:noFill/>
          <a:ln w="12700">
            <a:noFill/>
            <a:miter lim="800000"/>
            <a:headEnd/>
            <a:tailEnd/>
          </a:ln>
        </p:spPr>
        <p:txBody>
          <a:bodyPr lIns="0" tIns="0" rIns="0" bIns="0" anchor="ctr"/>
          <a:lstStyle/>
          <a:p>
            <a:pPr algn="r" defTabSz="715963">
              <a:defRPr/>
            </a:pPr>
            <a:r>
              <a:rPr lang="en-US" sz="1900" dirty="0">
                <a:solidFill>
                  <a:srgbClr val="2F4E88"/>
                </a:solidFill>
                <a:latin typeface="Verdana" pitchFamily="-106" charset="0"/>
                <a:ea typeface="ＭＳ Ｐゴシック" pitchFamily="-106" charset="-128"/>
                <a:cs typeface="+mn-cs"/>
                <a:sym typeface="Verdana" pitchFamily="-106" charset="0"/>
                <a:hlinkClick r:id="rId3"/>
              </a:rPr>
              <a:t>http://www.DonConnelly247.com</a:t>
            </a:r>
            <a:endParaRPr lang="en-US" sz="1900" dirty="0">
              <a:solidFill>
                <a:srgbClr val="2F4E88"/>
              </a:solidFill>
              <a:latin typeface="Verdana" pitchFamily="-106" charset="0"/>
              <a:ea typeface="ＭＳ Ｐゴシック" pitchFamily="-106" charset="-128"/>
              <a:cs typeface="+mn-cs"/>
              <a:sym typeface="Verdana" pitchFamily="-106" charset="0"/>
            </a:endParaRPr>
          </a:p>
        </p:txBody>
      </p:sp>
      <p:pic>
        <p:nvPicPr>
          <p:cNvPr id="5" name="Picture 7"/>
          <p:cNvPicPr>
            <a:picLocks noChangeAspect="1" noChangeArrowheads="1"/>
          </p:cNvPicPr>
          <p:nvPr/>
        </p:nvPicPr>
        <p:blipFill>
          <a:blip r:embed="rId4"/>
          <a:srcRect/>
          <a:stretch>
            <a:fillRect/>
          </a:stretch>
        </p:blipFill>
        <p:spPr bwMode="auto">
          <a:xfrm>
            <a:off x="511175" y="6983413"/>
            <a:ext cx="1973263" cy="9525"/>
          </a:xfrm>
          <a:prstGeom prst="rect">
            <a:avLst/>
          </a:prstGeom>
          <a:noFill/>
          <a:ln w="12700">
            <a:noFill/>
            <a:miter lim="800000"/>
            <a:headEnd/>
            <a:tailEnd/>
          </a:ln>
        </p:spPr>
      </p:pic>
      <p:pic>
        <p:nvPicPr>
          <p:cNvPr id="6" name="Picture 8"/>
          <p:cNvPicPr>
            <a:picLocks noChangeAspect="1" noChangeArrowheads="1"/>
          </p:cNvPicPr>
          <p:nvPr/>
        </p:nvPicPr>
        <p:blipFill>
          <a:blip r:embed="rId4"/>
          <a:srcRect/>
          <a:stretch>
            <a:fillRect/>
          </a:stretch>
        </p:blipFill>
        <p:spPr bwMode="auto">
          <a:xfrm>
            <a:off x="2474913" y="6983413"/>
            <a:ext cx="1974850" cy="9525"/>
          </a:xfrm>
          <a:prstGeom prst="rect">
            <a:avLst/>
          </a:prstGeom>
          <a:noFill/>
          <a:ln w="12700">
            <a:noFill/>
            <a:miter lim="800000"/>
            <a:headEnd/>
            <a:tailEnd/>
          </a:ln>
        </p:spPr>
      </p:pic>
      <p:pic>
        <p:nvPicPr>
          <p:cNvPr id="7" name="Picture 9"/>
          <p:cNvPicPr>
            <a:picLocks noChangeAspect="1" noChangeArrowheads="1"/>
          </p:cNvPicPr>
          <p:nvPr/>
        </p:nvPicPr>
        <p:blipFill>
          <a:blip r:embed="rId4"/>
          <a:srcRect/>
          <a:stretch>
            <a:fillRect/>
          </a:stretch>
        </p:blipFill>
        <p:spPr bwMode="auto">
          <a:xfrm>
            <a:off x="4440238" y="6983413"/>
            <a:ext cx="1973262" cy="9525"/>
          </a:xfrm>
          <a:prstGeom prst="rect">
            <a:avLst/>
          </a:prstGeom>
          <a:noFill/>
          <a:ln w="12700">
            <a:noFill/>
            <a:miter lim="800000"/>
            <a:headEnd/>
            <a:tailEnd/>
          </a:ln>
        </p:spPr>
      </p:pic>
      <p:pic>
        <p:nvPicPr>
          <p:cNvPr id="8" name="Picture 10"/>
          <p:cNvPicPr>
            <a:picLocks noChangeAspect="1" noChangeArrowheads="1"/>
          </p:cNvPicPr>
          <p:nvPr/>
        </p:nvPicPr>
        <p:blipFill>
          <a:blip r:embed="rId4"/>
          <a:srcRect/>
          <a:stretch>
            <a:fillRect/>
          </a:stretch>
        </p:blipFill>
        <p:spPr bwMode="auto">
          <a:xfrm>
            <a:off x="6403975" y="6983413"/>
            <a:ext cx="1974850" cy="9525"/>
          </a:xfrm>
          <a:prstGeom prst="rect">
            <a:avLst/>
          </a:prstGeom>
          <a:noFill/>
          <a:ln w="12700">
            <a:noFill/>
            <a:miter lim="800000"/>
            <a:headEnd/>
            <a:tailEnd/>
          </a:ln>
        </p:spPr>
      </p:pic>
      <p:pic>
        <p:nvPicPr>
          <p:cNvPr id="9" name="Picture 11"/>
          <p:cNvPicPr>
            <a:picLocks noChangeAspect="1" noChangeArrowheads="1"/>
          </p:cNvPicPr>
          <p:nvPr/>
        </p:nvPicPr>
        <p:blipFill>
          <a:blip r:embed="rId4"/>
          <a:srcRect/>
          <a:stretch>
            <a:fillRect/>
          </a:stretch>
        </p:blipFill>
        <p:spPr bwMode="auto">
          <a:xfrm>
            <a:off x="7504113" y="6983413"/>
            <a:ext cx="1974850" cy="9525"/>
          </a:xfrm>
          <a:prstGeom prst="rect">
            <a:avLst/>
          </a:prstGeom>
          <a:noFill/>
          <a:ln w="12700">
            <a:noFill/>
            <a:miter lim="800000"/>
            <a:headEnd/>
            <a:tailEnd/>
          </a:ln>
        </p:spPr>
      </p:pic>
      <p:pic>
        <p:nvPicPr>
          <p:cNvPr id="10" name="Picture 12" descr="DC247_L.png"/>
          <p:cNvPicPr>
            <a:picLocks noChangeAspect="1"/>
          </p:cNvPicPr>
          <p:nvPr userDrawn="1"/>
        </p:nvPicPr>
        <p:blipFill>
          <a:blip r:embed="rId5"/>
          <a:srcRect/>
          <a:stretch>
            <a:fillRect/>
          </a:stretch>
        </p:blipFill>
        <p:spPr bwMode="auto">
          <a:xfrm>
            <a:off x="533400" y="6553200"/>
            <a:ext cx="3048000" cy="971550"/>
          </a:xfrm>
          <a:prstGeom prst="rect">
            <a:avLst/>
          </a:prstGeom>
          <a:noFill/>
          <a:ln w="9525">
            <a:noFill/>
            <a:miter lim="800000"/>
            <a:headEnd/>
            <a:tailEnd/>
          </a:ln>
        </p:spPr>
      </p:pic>
      <p:pic>
        <p:nvPicPr>
          <p:cNvPr id="11" name="Picture 1" descr="DON07-030_background_logo.jpg"/>
          <p:cNvPicPr>
            <a:picLocks noChangeAspect="1"/>
          </p:cNvPicPr>
          <p:nvPr userDrawn="1"/>
        </p:nvPicPr>
        <p:blipFill>
          <a:blip r:embed="rId6"/>
          <a:srcRect/>
          <a:stretch>
            <a:fillRect/>
          </a:stretch>
        </p:blipFill>
        <p:spPr bwMode="auto">
          <a:xfrm>
            <a:off x="0" y="0"/>
            <a:ext cx="10058400" cy="7772400"/>
          </a:xfrm>
          <a:prstGeom prst="rect">
            <a:avLst/>
          </a:prstGeom>
          <a:noFill/>
          <a:ln w="9525">
            <a:noFill/>
            <a:miter lim="800000"/>
            <a:headEnd/>
            <a:tailEnd/>
          </a:ln>
        </p:spPr>
      </p:pic>
      <p:sp>
        <p:nvSpPr>
          <p:cNvPr id="12" name="Rectangle 6"/>
          <p:cNvSpPr>
            <a:spLocks/>
          </p:cNvSpPr>
          <p:nvPr userDrawn="1"/>
        </p:nvSpPr>
        <p:spPr bwMode="auto">
          <a:xfrm>
            <a:off x="4495800" y="7162800"/>
            <a:ext cx="5038725" cy="374650"/>
          </a:xfrm>
          <a:prstGeom prst="rect">
            <a:avLst/>
          </a:prstGeom>
          <a:noFill/>
          <a:ln w="12700">
            <a:noFill/>
            <a:miter lim="800000"/>
            <a:headEnd/>
            <a:tailEnd/>
          </a:ln>
        </p:spPr>
        <p:txBody>
          <a:bodyPr lIns="0" tIns="0" rIns="0" bIns="0" anchor="ctr"/>
          <a:lstStyle/>
          <a:p>
            <a:pPr algn="r" defTabSz="715963"/>
            <a:r>
              <a:rPr lang="en-US" sz="1400">
                <a:solidFill>
                  <a:srgbClr val="2F4E88"/>
                </a:solidFill>
                <a:latin typeface="Verdana" pitchFamily="34" charset="0"/>
                <a:sym typeface="Verdana" pitchFamily="34" charset="0"/>
                <a:hlinkClick r:id="rId7"/>
              </a:rPr>
              <a:t>http://www.DonConnelly247.com</a:t>
            </a:r>
            <a:endParaRPr lang="en-US" sz="1400">
              <a:solidFill>
                <a:srgbClr val="2F4E88"/>
              </a:solidFill>
              <a:latin typeface="Verdana" pitchFamily="34" charset="0"/>
              <a:sym typeface="Verdana" pitchFamily="34" charset="0"/>
            </a:endParaRPr>
          </a:p>
          <a:p>
            <a:pPr algn="r" defTabSz="715963"/>
            <a:r>
              <a:rPr lang="en-US" sz="1400">
                <a:solidFill>
                  <a:srgbClr val="2F4E88"/>
                </a:solidFill>
                <a:latin typeface="Verdana" pitchFamily="34" charset="0"/>
                <a:sym typeface="Verdana" pitchFamily="34" charset="0"/>
              </a:rPr>
              <a:t>For Broker Dealer Use Only</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hyperlink" Target="http://www.donconnelly247.com/" TargetMode="External"/><Relationship Id="rId5" Type="http://schemas.openxmlformats.org/officeDocument/2006/relationships/slideLayout" Target="../slideLayouts/slideLayout5.xml"/><Relationship Id="rId10"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
          <p:cNvPicPr>
            <a:picLocks noChangeAspect="1" noChangeArrowheads="1"/>
          </p:cNvPicPr>
          <p:nvPr/>
        </p:nvPicPr>
        <p:blipFill>
          <a:blip r:embed="rId8"/>
          <a:srcRect/>
          <a:stretch>
            <a:fillRect/>
          </a:stretch>
        </p:blipFill>
        <p:spPr bwMode="auto">
          <a:xfrm>
            <a:off x="0" y="0"/>
            <a:ext cx="10058400" cy="7772400"/>
          </a:xfrm>
          <a:prstGeom prst="rect">
            <a:avLst/>
          </a:prstGeom>
          <a:noFill/>
          <a:ln w="12700">
            <a:noFill/>
            <a:miter lim="800000"/>
            <a:headEnd/>
            <a:tailEnd/>
          </a:ln>
        </p:spPr>
      </p:pic>
      <p:sp>
        <p:nvSpPr>
          <p:cNvPr id="2050" name="AutoShape 2"/>
          <p:cNvSpPr>
            <a:spLocks/>
          </p:cNvSpPr>
          <p:nvPr/>
        </p:nvSpPr>
        <p:spPr bwMode="auto">
          <a:xfrm>
            <a:off x="-196850" y="698500"/>
            <a:ext cx="904875" cy="515938"/>
          </a:xfrm>
          <a:prstGeom prst="roundRect">
            <a:avLst>
              <a:gd name="adj" fmla="val 29407"/>
            </a:avLst>
          </a:prstGeom>
          <a:solidFill>
            <a:schemeClr val="accent1"/>
          </a:solidFill>
          <a:ln w="38100">
            <a:noFill/>
            <a:round/>
            <a:headEnd/>
            <a:tailEnd/>
          </a:ln>
        </p:spPr>
        <p:txBody>
          <a:bodyPr lIns="0" tIns="0" rIns="0" bIns="0"/>
          <a:lstStyle/>
          <a:p>
            <a:pPr algn="ctr" defTabSz="715963">
              <a:defRPr/>
            </a:pPr>
            <a:endParaRPr lang="en-US">
              <a:latin typeface="Gill Sans" pitchFamily="-106" charset="0"/>
              <a:ea typeface="ＭＳ Ｐゴシック" pitchFamily="-106" charset="-128"/>
              <a:cs typeface="+mn-cs"/>
              <a:sym typeface="Gill Sans" pitchFamily="-106" charset="0"/>
            </a:endParaRPr>
          </a:p>
        </p:txBody>
      </p:sp>
      <p:sp>
        <p:nvSpPr>
          <p:cNvPr id="1028" name="Rectangle 3"/>
          <p:cNvSpPr>
            <a:spLocks noGrp="1" noChangeArrowheads="1"/>
          </p:cNvSpPr>
          <p:nvPr>
            <p:ph type="title"/>
          </p:nvPr>
        </p:nvSpPr>
        <p:spPr bwMode="auto">
          <a:xfrm>
            <a:off x="835025" y="698500"/>
            <a:ext cx="8662988" cy="708025"/>
          </a:xfrm>
          <a:prstGeom prst="rect">
            <a:avLst/>
          </a:prstGeom>
          <a:noFill/>
          <a:ln w="12700">
            <a:noFill/>
            <a:miter lim="800000"/>
            <a:headEnd/>
            <a:tailEnd/>
          </a:ln>
        </p:spPr>
        <p:txBody>
          <a:bodyPr vert="horz" wrap="square" lIns="0" tIns="0" rIns="0" bIns="0" numCol="1" anchor="t" anchorCtr="0" compatLnSpc="1">
            <a:prstTxWarp prst="textNoShape">
              <a:avLst/>
            </a:prstTxWarp>
          </a:bodyPr>
          <a:lstStyle/>
          <a:p>
            <a:pPr lvl="0"/>
            <a:r>
              <a:rPr lang="en-US" smtClean="0">
                <a:sym typeface="Optima LT Std"/>
              </a:rPr>
              <a:t>Click to edit Master title style</a:t>
            </a:r>
          </a:p>
        </p:txBody>
      </p:sp>
      <p:sp>
        <p:nvSpPr>
          <p:cNvPr id="1029" name="Rectangle 4"/>
          <p:cNvSpPr>
            <a:spLocks noGrp="1" noChangeArrowheads="1"/>
          </p:cNvSpPr>
          <p:nvPr>
            <p:ph type="body" idx="1"/>
          </p:nvPr>
        </p:nvSpPr>
        <p:spPr bwMode="auto">
          <a:xfrm>
            <a:off x="511175" y="1751013"/>
            <a:ext cx="8986838" cy="5241925"/>
          </a:xfrm>
          <a:prstGeom prst="rect">
            <a:avLst/>
          </a:prstGeom>
          <a:noFill/>
          <a:ln w="12700">
            <a:noFill/>
            <a:miter lim="800000"/>
            <a:headEnd/>
            <a:tailEnd/>
          </a:ln>
        </p:spPr>
        <p:txBody>
          <a:bodyPr vert="horz" wrap="square" lIns="39797" tIns="39797" rIns="39797" bIns="39797" numCol="1" anchor="t" anchorCtr="0" compatLnSpc="1">
            <a:prstTxWarp prst="textNoShape">
              <a:avLst/>
            </a:prstTxWarp>
          </a:bodyPr>
          <a:lstStyle/>
          <a:p>
            <a:pPr lvl="0"/>
            <a:r>
              <a:rPr lang="en-US" smtClean="0">
                <a:sym typeface="Verdana" pitchFamily="34" charset="0"/>
              </a:rPr>
              <a:t>Click to edit Master text styles</a:t>
            </a:r>
          </a:p>
          <a:p>
            <a:pPr lvl="1"/>
            <a:r>
              <a:rPr lang="en-US" smtClean="0">
                <a:sym typeface="Verdana" pitchFamily="34" charset="0"/>
              </a:rPr>
              <a:t>Second level</a:t>
            </a:r>
          </a:p>
          <a:p>
            <a:pPr lvl="2"/>
            <a:r>
              <a:rPr lang="en-US" smtClean="0">
                <a:sym typeface="Verdana" pitchFamily="34" charset="0"/>
              </a:rPr>
              <a:t>Third level</a:t>
            </a:r>
          </a:p>
          <a:p>
            <a:pPr lvl="3"/>
            <a:r>
              <a:rPr lang="en-US" smtClean="0">
                <a:sym typeface="Verdana" pitchFamily="34" charset="0"/>
              </a:rPr>
              <a:t>Fourth level</a:t>
            </a:r>
          </a:p>
          <a:p>
            <a:pPr lvl="4"/>
            <a:r>
              <a:rPr lang="en-US" smtClean="0">
                <a:sym typeface="Verdana" pitchFamily="34" charset="0"/>
              </a:rPr>
              <a:t>Fifth level</a:t>
            </a:r>
          </a:p>
        </p:txBody>
      </p:sp>
      <p:pic>
        <p:nvPicPr>
          <p:cNvPr id="1031" name="Picture 7"/>
          <p:cNvPicPr>
            <a:picLocks noChangeAspect="1" noChangeArrowheads="1"/>
          </p:cNvPicPr>
          <p:nvPr/>
        </p:nvPicPr>
        <p:blipFill>
          <a:blip r:embed="rId9"/>
          <a:srcRect/>
          <a:stretch>
            <a:fillRect/>
          </a:stretch>
        </p:blipFill>
        <p:spPr bwMode="auto">
          <a:xfrm>
            <a:off x="511175" y="6983413"/>
            <a:ext cx="1973263" cy="9525"/>
          </a:xfrm>
          <a:prstGeom prst="rect">
            <a:avLst/>
          </a:prstGeom>
          <a:noFill/>
          <a:ln w="12700">
            <a:noFill/>
            <a:miter lim="800000"/>
            <a:headEnd/>
            <a:tailEnd/>
          </a:ln>
        </p:spPr>
      </p:pic>
      <p:pic>
        <p:nvPicPr>
          <p:cNvPr id="1032" name="Picture 8"/>
          <p:cNvPicPr>
            <a:picLocks noChangeAspect="1" noChangeArrowheads="1"/>
          </p:cNvPicPr>
          <p:nvPr/>
        </p:nvPicPr>
        <p:blipFill>
          <a:blip r:embed="rId9"/>
          <a:srcRect/>
          <a:stretch>
            <a:fillRect/>
          </a:stretch>
        </p:blipFill>
        <p:spPr bwMode="auto">
          <a:xfrm>
            <a:off x="2474913" y="6983413"/>
            <a:ext cx="1974850" cy="9525"/>
          </a:xfrm>
          <a:prstGeom prst="rect">
            <a:avLst/>
          </a:prstGeom>
          <a:noFill/>
          <a:ln w="12700">
            <a:noFill/>
            <a:miter lim="800000"/>
            <a:headEnd/>
            <a:tailEnd/>
          </a:ln>
        </p:spPr>
      </p:pic>
      <p:pic>
        <p:nvPicPr>
          <p:cNvPr id="1033" name="Picture 9"/>
          <p:cNvPicPr>
            <a:picLocks noChangeAspect="1" noChangeArrowheads="1"/>
          </p:cNvPicPr>
          <p:nvPr/>
        </p:nvPicPr>
        <p:blipFill>
          <a:blip r:embed="rId9"/>
          <a:srcRect/>
          <a:stretch>
            <a:fillRect/>
          </a:stretch>
        </p:blipFill>
        <p:spPr bwMode="auto">
          <a:xfrm>
            <a:off x="4440238" y="6983413"/>
            <a:ext cx="1973262" cy="9525"/>
          </a:xfrm>
          <a:prstGeom prst="rect">
            <a:avLst/>
          </a:prstGeom>
          <a:noFill/>
          <a:ln w="12700">
            <a:noFill/>
            <a:miter lim="800000"/>
            <a:headEnd/>
            <a:tailEnd/>
          </a:ln>
        </p:spPr>
      </p:pic>
      <p:pic>
        <p:nvPicPr>
          <p:cNvPr id="1034" name="Picture 10"/>
          <p:cNvPicPr>
            <a:picLocks noChangeAspect="1" noChangeArrowheads="1"/>
          </p:cNvPicPr>
          <p:nvPr/>
        </p:nvPicPr>
        <p:blipFill>
          <a:blip r:embed="rId9"/>
          <a:srcRect/>
          <a:stretch>
            <a:fillRect/>
          </a:stretch>
        </p:blipFill>
        <p:spPr bwMode="auto">
          <a:xfrm>
            <a:off x="6403975" y="6983413"/>
            <a:ext cx="1974850" cy="9525"/>
          </a:xfrm>
          <a:prstGeom prst="rect">
            <a:avLst/>
          </a:prstGeom>
          <a:noFill/>
          <a:ln w="12700">
            <a:noFill/>
            <a:miter lim="800000"/>
            <a:headEnd/>
            <a:tailEnd/>
          </a:ln>
        </p:spPr>
      </p:pic>
      <p:pic>
        <p:nvPicPr>
          <p:cNvPr id="1035" name="Picture 11"/>
          <p:cNvPicPr>
            <a:picLocks noChangeAspect="1" noChangeArrowheads="1"/>
          </p:cNvPicPr>
          <p:nvPr/>
        </p:nvPicPr>
        <p:blipFill>
          <a:blip r:embed="rId9"/>
          <a:srcRect/>
          <a:stretch>
            <a:fillRect/>
          </a:stretch>
        </p:blipFill>
        <p:spPr bwMode="auto">
          <a:xfrm>
            <a:off x="7504113" y="6983413"/>
            <a:ext cx="1974850" cy="9525"/>
          </a:xfrm>
          <a:prstGeom prst="rect">
            <a:avLst/>
          </a:prstGeom>
          <a:noFill/>
          <a:ln w="12700">
            <a:noFill/>
            <a:miter lim="800000"/>
            <a:headEnd/>
            <a:tailEnd/>
          </a:ln>
        </p:spPr>
      </p:pic>
      <p:pic>
        <p:nvPicPr>
          <p:cNvPr id="1036" name="Picture 12" descr="DC247_L.png"/>
          <p:cNvPicPr>
            <a:picLocks noChangeAspect="1"/>
          </p:cNvPicPr>
          <p:nvPr userDrawn="1"/>
        </p:nvPicPr>
        <p:blipFill>
          <a:blip r:embed="rId10"/>
          <a:srcRect/>
          <a:stretch>
            <a:fillRect/>
          </a:stretch>
        </p:blipFill>
        <p:spPr bwMode="auto">
          <a:xfrm>
            <a:off x="533400" y="6553200"/>
            <a:ext cx="3048000" cy="971550"/>
          </a:xfrm>
          <a:prstGeom prst="rect">
            <a:avLst/>
          </a:prstGeom>
          <a:noFill/>
          <a:ln w="9525">
            <a:noFill/>
            <a:miter lim="800000"/>
            <a:headEnd/>
            <a:tailEnd/>
          </a:ln>
        </p:spPr>
      </p:pic>
      <p:sp>
        <p:nvSpPr>
          <p:cNvPr id="2054" name="Rectangle 6"/>
          <p:cNvSpPr>
            <a:spLocks/>
          </p:cNvSpPr>
          <p:nvPr userDrawn="1"/>
        </p:nvSpPr>
        <p:spPr bwMode="auto">
          <a:xfrm>
            <a:off x="4495800" y="7162800"/>
            <a:ext cx="5038725" cy="374650"/>
          </a:xfrm>
          <a:prstGeom prst="rect">
            <a:avLst/>
          </a:prstGeom>
          <a:noFill/>
          <a:ln w="12700">
            <a:noFill/>
            <a:miter lim="800000"/>
            <a:headEnd/>
            <a:tailEnd/>
          </a:ln>
        </p:spPr>
        <p:txBody>
          <a:bodyPr lIns="0" tIns="0" rIns="0" bIns="0" anchor="ctr"/>
          <a:lstStyle/>
          <a:p>
            <a:pPr algn="r" defTabSz="715963"/>
            <a:r>
              <a:rPr lang="en-US" sz="1400">
                <a:solidFill>
                  <a:srgbClr val="2F4E88"/>
                </a:solidFill>
                <a:latin typeface="Verdana" pitchFamily="34" charset="0"/>
                <a:sym typeface="Verdana" pitchFamily="34" charset="0"/>
                <a:hlinkClick r:id="rId11"/>
              </a:rPr>
              <a:t>http://www.DonConnelly247.com</a:t>
            </a:r>
            <a:endParaRPr lang="en-US" sz="1400">
              <a:solidFill>
                <a:srgbClr val="2F4E88"/>
              </a:solidFill>
              <a:latin typeface="Verdana" pitchFamily="34" charset="0"/>
              <a:sym typeface="Verdana" pitchFamily="34" charset="0"/>
            </a:endParaRPr>
          </a:p>
          <a:p>
            <a:pPr algn="r" defTabSz="715963"/>
            <a:r>
              <a:rPr lang="en-US" sz="1400">
                <a:solidFill>
                  <a:srgbClr val="2F4E88"/>
                </a:solidFill>
                <a:latin typeface="Verdana" pitchFamily="34" charset="0"/>
                <a:sym typeface="Verdana" pitchFamily="34" charset="0"/>
              </a:rPr>
              <a:t>For Broker Dealer Use Only</a:t>
            </a:r>
          </a:p>
        </p:txBody>
      </p:sp>
    </p:spTree>
  </p:cSld>
  <p:clrMap bg1="lt1" tx1="dk1" bg2="lt2" tx2="dk2" accent1="accent1" accent2="accent2" accent3="accent3" accent4="accent4" accent5="accent5" accent6="accent6" hlink="hlink" folHlink="folHlink"/>
  <p:sldLayoutIdLst>
    <p:sldLayoutId id="2147483690" r:id="rId1"/>
    <p:sldLayoutId id="2147483689" r:id="rId2"/>
    <p:sldLayoutId id="2147483688" r:id="rId3"/>
    <p:sldLayoutId id="2147483687" r:id="rId4"/>
    <p:sldLayoutId id="2147483691" r:id="rId5"/>
    <p:sldLayoutId id="2147483692" r:id="rId6"/>
  </p:sldLayoutIdLst>
  <p:transition/>
  <p:txStyles>
    <p:titleStyle>
      <a:lvl1pPr algn="l" defTabSz="715963" rtl="0" eaLnBrk="0" fontAlgn="base" hangingPunct="0">
        <a:spcBef>
          <a:spcPct val="0"/>
        </a:spcBef>
        <a:spcAft>
          <a:spcPct val="0"/>
        </a:spcAft>
        <a:defRPr sz="5000">
          <a:solidFill>
            <a:srgbClr val="2F4E88"/>
          </a:solidFill>
          <a:latin typeface="+mj-lt"/>
          <a:ea typeface="ＭＳ Ｐゴシック" charset="-128"/>
          <a:cs typeface="ＭＳ Ｐゴシック" charset="-128"/>
          <a:sym typeface="Optima LT Std"/>
        </a:defRPr>
      </a:lvl1pPr>
      <a:lvl2pPr algn="l" defTabSz="715963" rtl="0" eaLnBrk="0" fontAlgn="base" hangingPunct="0">
        <a:spcBef>
          <a:spcPct val="0"/>
        </a:spcBef>
        <a:spcAft>
          <a:spcPct val="0"/>
        </a:spcAft>
        <a:defRPr sz="5000">
          <a:solidFill>
            <a:srgbClr val="2F4E88"/>
          </a:solidFill>
          <a:latin typeface="Optima LT Std" charset="0"/>
          <a:ea typeface="ＭＳ Ｐゴシック" charset="-128"/>
          <a:cs typeface="ＭＳ Ｐゴシック" charset="-128"/>
          <a:sym typeface="Optima LT Std"/>
        </a:defRPr>
      </a:lvl2pPr>
      <a:lvl3pPr algn="l" defTabSz="715963" rtl="0" eaLnBrk="0" fontAlgn="base" hangingPunct="0">
        <a:spcBef>
          <a:spcPct val="0"/>
        </a:spcBef>
        <a:spcAft>
          <a:spcPct val="0"/>
        </a:spcAft>
        <a:defRPr sz="5000">
          <a:solidFill>
            <a:srgbClr val="2F4E88"/>
          </a:solidFill>
          <a:latin typeface="Optima LT Std" charset="0"/>
          <a:ea typeface="ＭＳ Ｐゴシック" charset="-128"/>
          <a:cs typeface="ＭＳ Ｐゴシック" charset="-128"/>
          <a:sym typeface="Optima LT Std"/>
        </a:defRPr>
      </a:lvl3pPr>
      <a:lvl4pPr algn="l" defTabSz="715963" rtl="0" eaLnBrk="0" fontAlgn="base" hangingPunct="0">
        <a:spcBef>
          <a:spcPct val="0"/>
        </a:spcBef>
        <a:spcAft>
          <a:spcPct val="0"/>
        </a:spcAft>
        <a:defRPr sz="5000">
          <a:solidFill>
            <a:srgbClr val="2F4E88"/>
          </a:solidFill>
          <a:latin typeface="Optima LT Std" charset="0"/>
          <a:ea typeface="ＭＳ Ｐゴシック" charset="-128"/>
          <a:cs typeface="ＭＳ Ｐゴシック" charset="-128"/>
          <a:sym typeface="Optima LT Std"/>
        </a:defRPr>
      </a:lvl4pPr>
      <a:lvl5pPr algn="l" defTabSz="715963" rtl="0" eaLnBrk="0" fontAlgn="base" hangingPunct="0">
        <a:spcBef>
          <a:spcPct val="0"/>
        </a:spcBef>
        <a:spcAft>
          <a:spcPct val="0"/>
        </a:spcAft>
        <a:defRPr sz="5000">
          <a:solidFill>
            <a:srgbClr val="2F4E88"/>
          </a:solidFill>
          <a:latin typeface="Optima LT Std" charset="0"/>
          <a:ea typeface="ＭＳ Ｐゴシック" charset="-128"/>
          <a:cs typeface="ＭＳ Ｐゴシック" charset="-128"/>
          <a:sym typeface="Optima LT Std"/>
        </a:defRPr>
      </a:lvl5pPr>
      <a:lvl6pPr marL="457200" algn="l" rtl="0" fontAlgn="base">
        <a:spcBef>
          <a:spcPct val="0"/>
        </a:spcBef>
        <a:spcAft>
          <a:spcPct val="0"/>
        </a:spcAft>
        <a:defRPr sz="6400">
          <a:solidFill>
            <a:srgbClr val="2F4E88"/>
          </a:solidFill>
          <a:latin typeface="Optima LT Std" charset="0"/>
          <a:sym typeface="Optima LT Std" charset="0"/>
        </a:defRPr>
      </a:lvl6pPr>
      <a:lvl7pPr marL="914400" algn="l" rtl="0" fontAlgn="base">
        <a:spcBef>
          <a:spcPct val="0"/>
        </a:spcBef>
        <a:spcAft>
          <a:spcPct val="0"/>
        </a:spcAft>
        <a:defRPr sz="6400">
          <a:solidFill>
            <a:srgbClr val="2F4E88"/>
          </a:solidFill>
          <a:latin typeface="Optima LT Std" charset="0"/>
          <a:sym typeface="Optima LT Std" charset="0"/>
        </a:defRPr>
      </a:lvl7pPr>
      <a:lvl8pPr marL="1371600" algn="l" rtl="0" fontAlgn="base">
        <a:spcBef>
          <a:spcPct val="0"/>
        </a:spcBef>
        <a:spcAft>
          <a:spcPct val="0"/>
        </a:spcAft>
        <a:defRPr sz="6400">
          <a:solidFill>
            <a:srgbClr val="2F4E88"/>
          </a:solidFill>
          <a:latin typeface="Optima LT Std" charset="0"/>
          <a:sym typeface="Optima LT Std" charset="0"/>
        </a:defRPr>
      </a:lvl8pPr>
      <a:lvl9pPr marL="1828800" algn="l" rtl="0" fontAlgn="base">
        <a:spcBef>
          <a:spcPct val="0"/>
        </a:spcBef>
        <a:spcAft>
          <a:spcPct val="0"/>
        </a:spcAft>
        <a:defRPr sz="6400">
          <a:solidFill>
            <a:srgbClr val="2F4E88"/>
          </a:solidFill>
          <a:latin typeface="Optima LT Std" charset="0"/>
          <a:sym typeface="Optima LT Std" charset="0"/>
        </a:defRPr>
      </a:lvl9pPr>
    </p:titleStyle>
    <p:bodyStyle>
      <a:lvl1pPr marL="328613" indent="-328613" algn="l" defTabSz="715963" rtl="0" eaLnBrk="0" fontAlgn="base" hangingPunct="0">
        <a:spcBef>
          <a:spcPts val="1875"/>
        </a:spcBef>
        <a:spcAft>
          <a:spcPct val="0"/>
        </a:spcAft>
        <a:buSzPct val="137000"/>
        <a:buFont typeface="Verdana" pitchFamily="34" charset="0"/>
        <a:buChar char="•"/>
        <a:defRPr sz="1900">
          <a:solidFill>
            <a:srgbClr val="666666"/>
          </a:solidFill>
          <a:latin typeface="+mn-lt"/>
          <a:ea typeface="ＭＳ Ｐゴシック" charset="-128"/>
          <a:cs typeface="ＭＳ Ｐゴシック" charset="-128"/>
          <a:sym typeface="Verdana" pitchFamily="34" charset="0"/>
        </a:defRPr>
      </a:lvl1pPr>
      <a:lvl2pPr marL="944563" indent="-327025" algn="l" defTabSz="715963" rtl="0" eaLnBrk="0" fontAlgn="base" hangingPunct="0">
        <a:spcBef>
          <a:spcPts val="1650"/>
        </a:spcBef>
        <a:spcAft>
          <a:spcPct val="0"/>
        </a:spcAft>
        <a:buSzPct val="137000"/>
        <a:buFont typeface="Verdana" pitchFamily="34" charset="0"/>
        <a:buChar char="•"/>
        <a:defRPr sz="1900">
          <a:solidFill>
            <a:srgbClr val="666666"/>
          </a:solidFill>
          <a:latin typeface="+mn-lt"/>
          <a:ea typeface="ＭＳ Ｐゴシック" charset="-128"/>
          <a:cs typeface="ＭＳ Ｐゴシック"/>
          <a:sym typeface="Verdana" pitchFamily="34" charset="0"/>
        </a:defRPr>
      </a:lvl2pPr>
      <a:lvl3pPr marL="944563" indent="-327025" algn="l" defTabSz="715963" rtl="0" eaLnBrk="0" fontAlgn="base" hangingPunct="0">
        <a:spcBef>
          <a:spcPts val="1650"/>
        </a:spcBef>
        <a:spcAft>
          <a:spcPct val="0"/>
        </a:spcAft>
        <a:buSzPct val="137000"/>
        <a:buFont typeface="Verdana" pitchFamily="34" charset="0"/>
        <a:buChar char="•"/>
        <a:defRPr sz="1900">
          <a:solidFill>
            <a:srgbClr val="666666"/>
          </a:solidFill>
          <a:latin typeface="+mn-lt"/>
          <a:ea typeface="ＭＳ Ｐゴシック" charset="-128"/>
          <a:cs typeface="ＭＳ Ｐゴシック"/>
          <a:sym typeface="Verdana" pitchFamily="34" charset="0"/>
        </a:defRPr>
      </a:lvl3pPr>
      <a:lvl4pPr marL="944563" indent="-327025" algn="l" defTabSz="715963" rtl="0" eaLnBrk="0" fontAlgn="base" hangingPunct="0">
        <a:spcBef>
          <a:spcPts val="1650"/>
        </a:spcBef>
        <a:spcAft>
          <a:spcPct val="0"/>
        </a:spcAft>
        <a:buSzPct val="137000"/>
        <a:buFont typeface="Verdana" pitchFamily="34" charset="0"/>
        <a:buChar char="•"/>
        <a:defRPr sz="1900">
          <a:solidFill>
            <a:srgbClr val="666666"/>
          </a:solidFill>
          <a:latin typeface="+mn-lt"/>
          <a:ea typeface="ＭＳ Ｐゴシック" charset="-128"/>
          <a:cs typeface="ＭＳ Ｐゴシック"/>
          <a:sym typeface="Verdana" pitchFamily="34" charset="0"/>
        </a:defRPr>
      </a:lvl4pPr>
      <a:lvl5pPr marL="944563" indent="-327025" algn="l" defTabSz="715963" rtl="0" eaLnBrk="0" fontAlgn="base" hangingPunct="0">
        <a:spcBef>
          <a:spcPts val="1650"/>
        </a:spcBef>
        <a:spcAft>
          <a:spcPct val="0"/>
        </a:spcAft>
        <a:buSzPct val="137000"/>
        <a:buFont typeface="Verdana" pitchFamily="34" charset="0"/>
        <a:buChar char="•"/>
        <a:defRPr sz="1900">
          <a:solidFill>
            <a:srgbClr val="666666"/>
          </a:solidFill>
          <a:latin typeface="+mn-lt"/>
          <a:ea typeface="ＭＳ Ｐゴシック" charset="-128"/>
          <a:cs typeface="ＭＳ Ｐゴシック"/>
          <a:sym typeface="Verdana" pitchFamily="34" charset="0"/>
        </a:defRPr>
      </a:lvl5pPr>
      <a:lvl6pPr marL="1663700" indent="-419100" algn="l" rtl="0" fontAlgn="base">
        <a:spcBef>
          <a:spcPts val="2100"/>
        </a:spcBef>
        <a:spcAft>
          <a:spcPct val="0"/>
        </a:spcAft>
        <a:buSzPct val="137000"/>
        <a:buFont typeface="Verdana" charset="0"/>
        <a:buChar char="•"/>
        <a:defRPr sz="2400">
          <a:solidFill>
            <a:srgbClr val="666666"/>
          </a:solidFill>
          <a:latin typeface="+mn-lt"/>
          <a:ea typeface="ＭＳ Ｐゴシック" charset="-128"/>
          <a:sym typeface="Verdana" charset="0"/>
        </a:defRPr>
      </a:lvl6pPr>
      <a:lvl7pPr marL="2120900" indent="-419100" algn="l" rtl="0" fontAlgn="base">
        <a:spcBef>
          <a:spcPts val="2100"/>
        </a:spcBef>
        <a:spcAft>
          <a:spcPct val="0"/>
        </a:spcAft>
        <a:buSzPct val="137000"/>
        <a:buFont typeface="Verdana" charset="0"/>
        <a:buChar char="•"/>
        <a:defRPr sz="2400">
          <a:solidFill>
            <a:srgbClr val="666666"/>
          </a:solidFill>
          <a:latin typeface="+mn-lt"/>
          <a:ea typeface="ＭＳ Ｐゴシック" charset="-128"/>
          <a:sym typeface="Verdana" charset="0"/>
        </a:defRPr>
      </a:lvl7pPr>
      <a:lvl8pPr marL="2578100" indent="-419100" algn="l" rtl="0" fontAlgn="base">
        <a:spcBef>
          <a:spcPts val="2100"/>
        </a:spcBef>
        <a:spcAft>
          <a:spcPct val="0"/>
        </a:spcAft>
        <a:buSzPct val="137000"/>
        <a:buFont typeface="Verdana" charset="0"/>
        <a:buChar char="•"/>
        <a:defRPr sz="2400">
          <a:solidFill>
            <a:srgbClr val="666666"/>
          </a:solidFill>
          <a:latin typeface="+mn-lt"/>
          <a:ea typeface="ＭＳ Ｐゴシック" charset="-128"/>
          <a:sym typeface="Verdana" charset="0"/>
        </a:defRPr>
      </a:lvl8pPr>
      <a:lvl9pPr marL="3035300" indent="-419100" algn="l" rtl="0" fontAlgn="base">
        <a:spcBef>
          <a:spcPts val="2100"/>
        </a:spcBef>
        <a:spcAft>
          <a:spcPct val="0"/>
        </a:spcAft>
        <a:buSzPct val="137000"/>
        <a:buFont typeface="Verdana" charset="0"/>
        <a:buChar char="•"/>
        <a:defRPr sz="2400">
          <a:solidFill>
            <a:srgbClr val="666666"/>
          </a:solidFill>
          <a:latin typeface="+mn-lt"/>
          <a:ea typeface="ＭＳ Ｐゴシック" charset="-128"/>
          <a:sym typeface="Verdana"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21.wmf"/><Relationship Id="rId5" Type="http://schemas.openxmlformats.org/officeDocument/2006/relationships/image" Target="../media/image20.emf"/><Relationship Id="rId4" Type="http://schemas.openxmlformats.org/officeDocument/2006/relationships/oleObject" Target="../embeddings/oleObject1.bin"/></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41.jpeg"/><Relationship Id="rId4" Type="http://schemas.openxmlformats.org/officeDocument/2006/relationships/image" Target="../media/image40.jpeg"/></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43.png"/></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46.png"/><Relationship Id="rId4" Type="http://schemas.openxmlformats.org/officeDocument/2006/relationships/image" Target="../media/image45.png"/></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50.png"/><Relationship Id="rId4" Type="http://schemas.openxmlformats.org/officeDocument/2006/relationships/image" Target="../media/image49.png"/></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56.png"/></Relationships>
</file>

<file path=ppt/slides/_rels/slide4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4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60.png"/><Relationship Id="rId4" Type="http://schemas.openxmlformats.org/officeDocument/2006/relationships/image" Target="../media/image62.png"/></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66.png"/><Relationship Id="rId4" Type="http://schemas.openxmlformats.org/officeDocument/2006/relationships/image" Target="../media/image65.png"/></Relationships>
</file>

<file path=ppt/slides/_rels/slide5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69.png"/><Relationship Id="rId4" Type="http://schemas.openxmlformats.org/officeDocument/2006/relationships/image" Target="../media/image68.png"/></Relationships>
</file>

<file path=ppt/slides/_rels/slide5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72.png"/><Relationship Id="rId4" Type="http://schemas.openxmlformats.org/officeDocument/2006/relationships/image" Target="../media/image71.png"/></Relationships>
</file>

<file path=ppt/slides/_rels/slide5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73.png"/></Relationships>
</file>

<file path=ppt/slides/_rels/slide5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76.png"/></Relationships>
</file>

<file path=ppt/slides/_rels/slide5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79.png"/><Relationship Id="rId4" Type="http://schemas.openxmlformats.org/officeDocument/2006/relationships/image" Target="../media/image78.png"/></Relationships>
</file>

<file path=ppt/slides/_rels/slide5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68.png"/></Relationships>
</file>

<file path=ppt/slides/_rels/slide5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80.png"/></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2.xml"/><Relationship Id="rId1" Type="http://schemas.openxmlformats.org/officeDocument/2006/relationships/slideLayout" Target="../slideLayouts/slideLayout5.xml"/><Relationship Id="rId5" Type="http://schemas.openxmlformats.org/officeDocument/2006/relationships/image" Target="../media/image85.png"/><Relationship Id="rId4" Type="http://schemas.openxmlformats.org/officeDocument/2006/relationships/image" Target="../media/image84.png"/></Relationships>
</file>

<file path=ppt/slides/_rels/slide6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85.png"/></Relationships>
</file>

<file path=ppt/slides/_rels/slide6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88.png"/></Relationships>
</file>

<file path=ppt/slides/_rels/slide6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90.png"/></Relationships>
</file>

<file path=ppt/slides/_rels/slide6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92.png"/></Relationships>
</file>

<file path=ppt/slides/_rels/slide6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7.xml"/><Relationship Id="rId1" Type="http://schemas.openxmlformats.org/officeDocument/2006/relationships/slideLayout" Target="../slideLayouts/slideLayout5.xml"/><Relationship Id="rId5" Type="http://schemas.openxmlformats.org/officeDocument/2006/relationships/image" Target="../media/image95.png"/><Relationship Id="rId4" Type="http://schemas.openxmlformats.org/officeDocument/2006/relationships/image" Target="../media/image94.png"/></Relationships>
</file>

<file path=ppt/slides/_rels/slide6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9.xml"/><Relationship Id="rId1" Type="http://schemas.openxmlformats.org/officeDocument/2006/relationships/slideLayout" Target="../slideLayouts/slideLayout5.xml"/><Relationship Id="rId5" Type="http://schemas.openxmlformats.org/officeDocument/2006/relationships/image" Target="../media/image99.png"/><Relationship Id="rId4" Type="http://schemas.openxmlformats.org/officeDocument/2006/relationships/image" Target="../media/image98.png"/></Relationships>
</file>

<file path=ppt/slides/_rels/slide6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image" Target="../media/image99.png"/></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1.xml"/><Relationship Id="rId1" Type="http://schemas.openxmlformats.org/officeDocument/2006/relationships/slideLayout" Target="../slideLayouts/slideLayout5.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7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104.png"/></Relationships>
</file>

<file path=ppt/slides/_rels/slide7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3.xml"/><Relationship Id="rId1" Type="http://schemas.openxmlformats.org/officeDocument/2006/relationships/slideLayout" Target="../slideLayouts/slideLayout5.xml"/><Relationship Id="rId4" Type="http://schemas.openxmlformats.org/officeDocument/2006/relationships/image" Target="../media/image107.png"/></Relationships>
</file>

<file path=ppt/slides/_rels/slide7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4.xml"/><Relationship Id="rId1" Type="http://schemas.openxmlformats.org/officeDocument/2006/relationships/slideLayout" Target="../slideLayouts/slideLayout5.xml"/><Relationship Id="rId4" Type="http://schemas.openxmlformats.org/officeDocument/2006/relationships/image" Target="../media/image68.png"/></Relationships>
</file>

<file path=ppt/slides/_rels/slide74.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image" Target="../media/image110.png"/></Relationships>
</file>

<file path=ppt/slides/_rels/slide7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p:cNvSpPr>
            <a:spLocks noGrp="1"/>
          </p:cNvSpPr>
          <p:nvPr>
            <p:ph type="title"/>
          </p:nvPr>
        </p:nvSpPr>
        <p:spPr/>
        <p:txBody>
          <a:bodyPr/>
          <a:lstStyle/>
          <a:p>
            <a:r>
              <a:rPr lang="en-US" smtClean="0">
                <a:latin typeface="Arial Rounded MT Bold" pitchFamily="34" charset="0"/>
                <a:ea typeface="ＭＳ Ｐゴシック"/>
                <a:cs typeface="ＭＳ Ｐゴシック"/>
              </a:rPr>
              <a:t>		www.donconnelly247.com</a:t>
            </a:r>
          </a:p>
        </p:txBody>
      </p:sp>
      <p:pic>
        <p:nvPicPr>
          <p:cNvPr id="45058" name="Content Placeholder 4" descr="bebrilliant_swirl.jpg"/>
          <p:cNvPicPr>
            <a:picLocks noGrp="1" noChangeAspect="1"/>
          </p:cNvPicPr>
          <p:nvPr>
            <p:ph idx="1"/>
          </p:nvPr>
        </p:nvPicPr>
        <p:blipFill>
          <a:blip r:embed="rId2"/>
          <a:srcRect/>
          <a:stretch>
            <a:fillRect/>
          </a:stretch>
        </p:blipFill>
        <p:spPr>
          <a:xfrm>
            <a:off x="3505200" y="2057400"/>
            <a:ext cx="2689225" cy="2743200"/>
          </a:xfrm>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5</a:t>
            </a:r>
            <a:r>
              <a:rPr lang="en-US" dirty="0" smtClean="0"/>
              <a:t>. Embrace the monotony</a:t>
            </a:r>
            <a:endParaRPr lang="en-US" dirty="0"/>
          </a:p>
        </p:txBody>
      </p:sp>
      <p:pic>
        <p:nvPicPr>
          <p:cNvPr id="4" name="Content Placeholder 3" descr="ericsson.jpg"/>
          <p:cNvPicPr>
            <a:picLocks noGrp="1" noChangeAspect="1"/>
          </p:cNvPicPr>
          <p:nvPr>
            <p:ph idx="1"/>
          </p:nvPr>
        </p:nvPicPr>
        <p:blipFill>
          <a:blip r:embed="rId2"/>
          <a:stretch>
            <a:fillRect/>
          </a:stretch>
        </p:blipFill>
        <p:spPr>
          <a:xfrm>
            <a:off x="6629400" y="1600200"/>
            <a:ext cx="1724025" cy="2352675"/>
          </a:xfrm>
        </p:spPr>
      </p:pic>
      <p:pic>
        <p:nvPicPr>
          <p:cNvPr id="5" name="Picture 4" descr="Davis Love.jpg"/>
          <p:cNvPicPr>
            <a:picLocks noChangeAspect="1"/>
          </p:cNvPicPr>
          <p:nvPr/>
        </p:nvPicPr>
        <p:blipFill>
          <a:blip r:embed="rId3"/>
          <a:stretch>
            <a:fillRect/>
          </a:stretch>
        </p:blipFill>
        <p:spPr>
          <a:xfrm>
            <a:off x="685800" y="1447800"/>
            <a:ext cx="1743075" cy="2619375"/>
          </a:xfrm>
          <a:prstGeom prst="rect">
            <a:avLst/>
          </a:prstGeom>
        </p:spPr>
      </p:pic>
      <p:pic>
        <p:nvPicPr>
          <p:cNvPr id="6" name="Picture 5" descr="Violin.jpg"/>
          <p:cNvPicPr>
            <a:picLocks noChangeAspect="1"/>
          </p:cNvPicPr>
          <p:nvPr/>
        </p:nvPicPr>
        <p:blipFill>
          <a:blip r:embed="rId4"/>
          <a:stretch>
            <a:fillRect/>
          </a:stretch>
        </p:blipFill>
        <p:spPr>
          <a:xfrm>
            <a:off x="381000" y="4495800"/>
            <a:ext cx="2438400" cy="1739900"/>
          </a:xfrm>
          <a:prstGeom prst="rect">
            <a:avLst/>
          </a:prstGeom>
        </p:spPr>
      </p:pic>
      <p:pic>
        <p:nvPicPr>
          <p:cNvPr id="7" name="Picture 6" descr="outliers-malcolm-gladwell.PNG"/>
          <p:cNvPicPr>
            <a:picLocks noChangeAspect="1"/>
          </p:cNvPicPr>
          <p:nvPr/>
        </p:nvPicPr>
        <p:blipFill>
          <a:blip r:embed="rId5"/>
          <a:stretch>
            <a:fillRect/>
          </a:stretch>
        </p:blipFill>
        <p:spPr>
          <a:xfrm>
            <a:off x="5943600" y="4495800"/>
            <a:ext cx="3133725" cy="2171700"/>
          </a:xfrm>
          <a:prstGeom prst="rect">
            <a:avLst/>
          </a:prstGeom>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p:cNvSpPr>
            <a:spLocks noGrp="1"/>
          </p:cNvSpPr>
          <p:nvPr>
            <p:ph type="title"/>
          </p:nvPr>
        </p:nvSpPr>
        <p:spPr>
          <a:xfrm>
            <a:off x="838200" y="304800"/>
            <a:ext cx="8662988" cy="762000"/>
          </a:xfrm>
        </p:spPr>
        <p:txBody>
          <a:bodyPr/>
          <a:lstStyle/>
          <a:p>
            <a:r>
              <a:rPr lang="en-US" sz="2000" dirty="0">
                <a:latin typeface="Arial Rounded MT Bold" pitchFamily="34" charset="0"/>
                <a:ea typeface="ＭＳ Ｐゴシック"/>
                <a:cs typeface="ＭＳ Ｐゴシック"/>
              </a:rPr>
              <a:t>	</a:t>
            </a:r>
            <a:r>
              <a:rPr lang="en-US" sz="2000" dirty="0" smtClean="0">
                <a:latin typeface="Arial Rounded MT Bold" pitchFamily="34" charset="0"/>
                <a:ea typeface="ＭＳ Ｐゴシック"/>
                <a:cs typeface="ＭＳ Ｐゴシック"/>
              </a:rPr>
              <a:t>		</a:t>
            </a:r>
            <a:r>
              <a:rPr lang="en-US" sz="2800" dirty="0" smtClean="0">
                <a:latin typeface="Arial Rounded MT Bold" pitchFamily="34" charset="0"/>
                <a:ea typeface="ＭＳ Ｐゴシック"/>
                <a:cs typeface="ＭＳ Ｐゴシック"/>
              </a:rPr>
              <a:t>Master and stick to the basics</a:t>
            </a:r>
          </a:p>
        </p:txBody>
      </p:sp>
      <p:pic>
        <p:nvPicPr>
          <p:cNvPr id="52226" name="Content Placeholder 3" descr="Back 2 Basics.jpg"/>
          <p:cNvPicPr>
            <a:picLocks noGrp="1" noChangeAspect="1"/>
          </p:cNvPicPr>
          <p:nvPr>
            <p:ph idx="1"/>
          </p:nvPr>
        </p:nvPicPr>
        <p:blipFill>
          <a:blip r:embed="rId2"/>
          <a:srcRect/>
          <a:stretch>
            <a:fillRect/>
          </a:stretch>
        </p:blipFill>
        <p:spPr>
          <a:xfrm>
            <a:off x="990600" y="1219200"/>
            <a:ext cx="7862888" cy="5241925"/>
          </a:xfrm>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Getting away from the basics</a:t>
            </a:r>
            <a:endParaRPr lang="en-US" dirty="0"/>
          </a:p>
        </p:txBody>
      </p:sp>
      <p:sp>
        <p:nvSpPr>
          <p:cNvPr id="3" name="Content Placeholder 2"/>
          <p:cNvSpPr>
            <a:spLocks noGrp="1"/>
          </p:cNvSpPr>
          <p:nvPr>
            <p:ph idx="1"/>
          </p:nvPr>
        </p:nvSpPr>
        <p:spPr/>
        <p:txBody>
          <a:bodyPr/>
          <a:lstStyle/>
          <a:p>
            <a:pPr>
              <a:buFont typeface="Verdana" pitchFamily="-106" charset="0"/>
              <a:buChar char="•"/>
              <a:defRPr/>
            </a:pPr>
            <a:r>
              <a:rPr lang="en-US" dirty="0" smtClean="0">
                <a:sym typeface="Verdana" pitchFamily="-106" charset="0"/>
              </a:rPr>
              <a:t>There is nothing more common than a talented, unsuccessful person</a:t>
            </a:r>
          </a:p>
          <a:p>
            <a:pPr>
              <a:buFont typeface="Verdana" pitchFamily="-106" charset="0"/>
              <a:buChar char="•"/>
              <a:defRPr/>
            </a:pPr>
            <a:r>
              <a:rPr lang="en-US" dirty="0" smtClean="0">
                <a:sym typeface="Verdana" pitchFamily="-106" charset="0"/>
              </a:rPr>
              <a:t>The trivial many or the gifted few?  Dunwoody</a:t>
            </a:r>
          </a:p>
          <a:p>
            <a:pPr>
              <a:buFont typeface="Verdana" pitchFamily="-106" charset="0"/>
              <a:buChar char="•"/>
              <a:defRPr/>
            </a:pPr>
            <a:r>
              <a:rPr lang="en-US" dirty="0" smtClean="0">
                <a:sym typeface="Verdana" pitchFamily="-106" charset="0"/>
              </a:rPr>
              <a:t>Be excellent at what you do</a:t>
            </a:r>
          </a:p>
          <a:p>
            <a:pPr lvl="1">
              <a:buFont typeface="Wingdings" pitchFamily="2" charset="2"/>
              <a:buChar char="Ø"/>
              <a:defRPr/>
            </a:pPr>
            <a:r>
              <a:rPr lang="en-US" sz="2000" dirty="0" smtClean="0">
                <a:sym typeface="Verdana" pitchFamily="-106" charset="0"/>
              </a:rPr>
              <a:t>Excellence begins with an attitude.  You are a CEO </a:t>
            </a:r>
          </a:p>
          <a:p>
            <a:pPr>
              <a:buFont typeface="Verdana" pitchFamily="-106" charset="0"/>
              <a:buChar char="•"/>
              <a:defRPr/>
            </a:pPr>
            <a:r>
              <a:rPr lang="en-US" dirty="0" smtClean="0">
                <a:sym typeface="Verdana" pitchFamily="-106" charset="0"/>
              </a:rPr>
              <a:t>Navy Seals</a:t>
            </a:r>
          </a:p>
          <a:p>
            <a:pPr>
              <a:buFont typeface="Verdana" pitchFamily="-106" charset="0"/>
              <a:buChar char="•"/>
              <a:defRPr/>
            </a:pPr>
            <a:r>
              <a:rPr lang="en-US" dirty="0" smtClean="0">
                <a:sym typeface="Verdana" pitchFamily="-106" charset="0"/>
              </a:rPr>
              <a:t>The more successful we become, the further we get away from the basics that made us successful in the first place</a:t>
            </a:r>
          </a:p>
          <a:p>
            <a:pPr>
              <a:buFont typeface="Verdana" pitchFamily="-106" charset="0"/>
              <a:buChar char="•"/>
              <a:defRPr/>
            </a:pPr>
            <a:r>
              <a:rPr lang="en-US" dirty="0" smtClean="0">
                <a:sym typeface="Verdana" pitchFamily="-106" charset="0"/>
              </a:rPr>
              <a:t>What causes us to get away from the basics?</a:t>
            </a:r>
          </a:p>
          <a:p>
            <a:pPr lvl="1">
              <a:buFont typeface="Wingdings" pitchFamily="2" charset="2"/>
              <a:buChar char="Ø"/>
              <a:defRPr/>
            </a:pPr>
            <a:endParaRPr lang="en-US" sz="1600" dirty="0" smtClean="0">
              <a:sym typeface="Verdana" pitchFamily="-106" charset="0"/>
            </a:endParaRP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
          <p:cNvSpPr>
            <a:spLocks noGrp="1"/>
          </p:cNvSpPr>
          <p:nvPr>
            <p:ph type="title"/>
          </p:nvPr>
        </p:nvSpPr>
        <p:spPr/>
        <p:txBody>
          <a:bodyPr/>
          <a:lstStyle/>
          <a:p>
            <a:r>
              <a:rPr lang="en-US" smtClean="0">
                <a:latin typeface="Arial Rounded MT Bold" pitchFamily="34" charset="0"/>
                <a:ea typeface="ＭＳ Ｐゴシック"/>
                <a:cs typeface="ＭＳ Ｐゴシック"/>
              </a:rPr>
              <a:t>	Getting Away from the Basics</a:t>
            </a:r>
          </a:p>
        </p:txBody>
      </p:sp>
      <p:sp>
        <p:nvSpPr>
          <p:cNvPr id="3" name="Content Placeholder 2"/>
          <p:cNvSpPr>
            <a:spLocks noGrp="1"/>
          </p:cNvSpPr>
          <p:nvPr>
            <p:ph idx="1"/>
          </p:nvPr>
        </p:nvSpPr>
        <p:spPr/>
        <p:txBody>
          <a:bodyPr/>
          <a:lstStyle/>
          <a:p>
            <a:pPr>
              <a:buFont typeface="Verdana" pitchFamily="-106" charset="0"/>
              <a:buChar char="•"/>
              <a:defRPr/>
            </a:pPr>
            <a:r>
              <a:rPr lang="en-US" dirty="0" smtClean="0">
                <a:sym typeface="Verdana" pitchFamily="-106" charset="0"/>
              </a:rPr>
              <a:t>Sticking to the basics takes a blue collar mentality and sheer determination.  It’s hard work.</a:t>
            </a:r>
          </a:p>
          <a:p>
            <a:pPr>
              <a:buFont typeface="Verdana" pitchFamily="-106" charset="0"/>
              <a:buChar char="•"/>
              <a:defRPr/>
            </a:pPr>
            <a:r>
              <a:rPr lang="en-US" dirty="0" smtClean="0">
                <a:sym typeface="Verdana" pitchFamily="-106" charset="0"/>
              </a:rPr>
              <a:t>Astronaut Mike Mullane  calls it ‘Normalization of Deviance.’   We cut corners with no negative consequences, so we keep doing it.  Eventually, we do not view our actions as substandard.  The incorrect way becomes the acceptable way.</a:t>
            </a:r>
          </a:p>
          <a:p>
            <a:pPr>
              <a:buFont typeface="Verdana" pitchFamily="-106" charset="0"/>
              <a:buChar char="•"/>
              <a:defRPr/>
            </a:pPr>
            <a:r>
              <a:rPr lang="en-US" dirty="0" smtClean="0">
                <a:sym typeface="Verdana" pitchFamily="-106" charset="0"/>
              </a:rPr>
              <a:t>Cheese burger or salad?  Get up and exercise or sleep in?  Prospect or not?  Cutting corners is easy!</a:t>
            </a: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1173480" y="627910"/>
            <a:ext cx="7788274" cy="1047115"/>
          </a:xfrm>
          <a:noFill/>
          <a:ln>
            <a:miter lim="800000"/>
            <a:headEnd/>
            <a:tailEnd/>
          </a:ln>
        </p:spPr>
        <p:txBody>
          <a:bodyPr vert="horz" wrap="square" lIns="101882" tIns="50941" rIns="101882" bIns="50941" numCol="1" anchor="t" anchorCtr="0" compatLnSpc="1">
            <a:prstTxWarp prst="textNoShape">
              <a:avLst/>
            </a:prstTxWarp>
            <a:normAutofit/>
          </a:bodyPr>
          <a:lstStyle/>
          <a:p>
            <a:pPr algn="ctr"/>
            <a:r>
              <a:rPr lang="en-US" sz="3100" b="1" smtClean="0">
                <a:ea typeface="Geneva"/>
                <a:cs typeface="Geneva"/>
              </a:rPr>
              <a:t>Strengthen </a:t>
            </a:r>
            <a:r>
              <a:rPr lang="en-US" sz="3100" b="1" dirty="0" smtClean="0">
                <a:ea typeface="Geneva"/>
                <a:cs typeface="Geneva"/>
              </a:rPr>
              <a:t>your core competency</a:t>
            </a:r>
            <a:endParaRPr lang="en-US" sz="3100" b="1" dirty="0">
              <a:ea typeface="Geneva"/>
              <a:cs typeface="Geneva"/>
            </a:endParaRPr>
          </a:p>
        </p:txBody>
      </p:sp>
      <p:graphicFrame>
        <p:nvGraphicFramePr>
          <p:cNvPr id="1026" name="Object 2"/>
          <p:cNvGraphicFramePr>
            <a:graphicFrameLocks noChangeAspect="1"/>
          </p:cNvGraphicFramePr>
          <p:nvPr/>
        </p:nvGraphicFramePr>
        <p:xfrm>
          <a:off x="1676400" y="1581469"/>
          <a:ext cx="6705600" cy="4609465"/>
        </p:xfrm>
        <a:graphic>
          <a:graphicData uri="http://schemas.openxmlformats.org/presentationml/2006/ole">
            <mc:AlternateContent xmlns:mc="http://schemas.openxmlformats.org/markup-compatibility/2006">
              <mc:Choice xmlns:v="urn:schemas-microsoft-com:vml" Requires="v">
                <p:oleObj spid="_x0000_s1032" name="Chart" r:id="rId4" imgW="6096000" imgH="4067175" progId="MSGraph.Chart.8">
                  <p:embed followColorScheme="full"/>
                </p:oleObj>
              </mc:Choice>
              <mc:Fallback>
                <p:oleObj name="Chart" r:id="rId4" imgW="6096000" imgH="4067175" progId="MSGraph.Chart.8">
                  <p:embed followColorScheme="full"/>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1581469"/>
                        <a:ext cx="6705600" cy="460946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028" name="Picture 8"/>
          <p:cNvPicPr>
            <a:picLocks noChangeAspect="1" noChangeArrowheads="1"/>
          </p:cNvPicPr>
          <p:nvPr/>
        </p:nvPicPr>
        <p:blipFill>
          <a:blip r:embed="rId6" cstate="print"/>
          <a:srcRect/>
          <a:stretch>
            <a:fillRect/>
          </a:stretch>
        </p:blipFill>
        <p:spPr bwMode="auto">
          <a:xfrm>
            <a:off x="1173480" y="1746991"/>
            <a:ext cx="7788275" cy="4778587"/>
          </a:xfrm>
          <a:prstGeom prst="rect">
            <a:avLst/>
          </a:prstGeom>
          <a:noFill/>
          <a:ln w="9525" algn="ctr">
            <a:noFill/>
            <a:miter lim="800000"/>
            <a:headEnd/>
            <a:tailEnd/>
          </a:ln>
        </p:spPr>
      </p:pic>
      <p:sp>
        <p:nvSpPr>
          <p:cNvPr id="6" name="Text Box 10"/>
          <p:cNvSpPr txBox="1">
            <a:spLocks noChangeArrowheads="1"/>
          </p:cNvSpPr>
          <p:nvPr/>
        </p:nvSpPr>
        <p:spPr bwMode="auto">
          <a:xfrm>
            <a:off x="6672422" y="6683905"/>
            <a:ext cx="3101340" cy="349038"/>
          </a:xfrm>
          <a:prstGeom prst="rect">
            <a:avLst/>
          </a:prstGeom>
          <a:noFill/>
          <a:ln w="9525" algn="ctr">
            <a:noFill/>
            <a:miter lim="800000"/>
            <a:headEnd/>
            <a:tailEnd/>
          </a:ln>
          <a:effectLst/>
        </p:spPr>
        <p:txBody>
          <a:bodyPr lIns="101882" tIns="50941" rIns="101882" bIns="50941">
            <a:spAutoFit/>
          </a:bodyPr>
          <a:lstStyle/>
          <a:p>
            <a:pPr>
              <a:spcBef>
                <a:spcPct val="50000"/>
              </a:spcBef>
              <a:defRPr/>
            </a:pPr>
            <a:r>
              <a:rPr lang="en-US" sz="1600" b="1" dirty="0" err="1">
                <a:solidFill>
                  <a:schemeClr val="accent3">
                    <a:lumMod val="50000"/>
                  </a:schemeClr>
                </a:solidFill>
              </a:rPr>
              <a:t>Cerulli</a:t>
            </a:r>
            <a:r>
              <a:rPr lang="en-US" sz="1600" b="1" dirty="0">
                <a:solidFill>
                  <a:schemeClr val="accent3">
                    <a:lumMod val="50000"/>
                  </a:schemeClr>
                </a:solidFill>
              </a:rPr>
              <a:t> Associates 2009</a:t>
            </a: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p:cNvSpPr>
            <a:spLocks noGrp="1"/>
          </p:cNvSpPr>
          <p:nvPr>
            <p:ph type="title"/>
          </p:nvPr>
        </p:nvSpPr>
        <p:spPr/>
        <p:txBody>
          <a:bodyPr/>
          <a:lstStyle/>
          <a:p>
            <a:r>
              <a:rPr lang="en-US" smtClean="0">
                <a:latin typeface="Arial Rounded MT Bold" pitchFamily="34" charset="0"/>
                <a:ea typeface="ＭＳ Ｐゴシック"/>
                <a:cs typeface="ＭＳ Ｐゴシック"/>
              </a:rPr>
              <a:t>	How to get back to the Basics</a:t>
            </a:r>
          </a:p>
        </p:txBody>
      </p:sp>
      <p:sp>
        <p:nvSpPr>
          <p:cNvPr id="3" name="Content Placeholder 2"/>
          <p:cNvSpPr>
            <a:spLocks noGrp="1"/>
          </p:cNvSpPr>
          <p:nvPr>
            <p:ph idx="1"/>
          </p:nvPr>
        </p:nvSpPr>
        <p:spPr>
          <a:xfrm>
            <a:off x="511175" y="1751013"/>
            <a:ext cx="8986838" cy="4497387"/>
          </a:xfrm>
        </p:spPr>
        <p:txBody>
          <a:bodyPr/>
          <a:lstStyle/>
          <a:p>
            <a:pPr marL="328613" lvl="1" indent="-328613">
              <a:spcBef>
                <a:spcPts val="1875"/>
              </a:spcBef>
              <a:buFont typeface="Verdana" pitchFamily="-106" charset="0"/>
              <a:buChar char="•"/>
              <a:defRPr/>
            </a:pPr>
            <a:r>
              <a:rPr lang="en-US" dirty="0" smtClean="0">
                <a:sym typeface="Verdana" pitchFamily="-106" charset="0"/>
              </a:rPr>
              <a:t>Expert performance comes from learning to do something right and then doing it right every time </a:t>
            </a:r>
          </a:p>
          <a:p>
            <a:pPr lvl="1">
              <a:buFont typeface="Wingdings" pitchFamily="2" charset="2"/>
              <a:buChar char="Ø"/>
              <a:defRPr/>
            </a:pPr>
            <a:r>
              <a:rPr lang="en-US" sz="2000" dirty="0" smtClean="0">
                <a:sym typeface="Verdana" pitchFamily="-106" charset="0"/>
              </a:rPr>
              <a:t>Deliberate practice; Davis Love; K. Anders Ericsson</a:t>
            </a:r>
          </a:p>
          <a:p>
            <a:pPr>
              <a:buFont typeface="Verdana" pitchFamily="-106" charset="0"/>
              <a:buChar char="•"/>
              <a:defRPr/>
            </a:pPr>
            <a:r>
              <a:rPr lang="en-US" dirty="0">
                <a:sym typeface="Verdana" pitchFamily="-106" charset="0"/>
              </a:rPr>
              <a:t>Do not rely on your talent alone</a:t>
            </a:r>
            <a:br>
              <a:rPr lang="en-US" dirty="0">
                <a:sym typeface="Verdana" pitchFamily="-106" charset="0"/>
              </a:rPr>
            </a:br>
            <a:endParaRPr lang="en-US" dirty="0">
              <a:sym typeface="Verdana" pitchFamily="-106" charset="0"/>
            </a:endParaRPr>
          </a:p>
          <a:p>
            <a:pPr>
              <a:buFont typeface="Verdana" pitchFamily="-106" charset="0"/>
              <a:buChar char="•"/>
              <a:defRPr/>
            </a:pPr>
            <a:r>
              <a:rPr lang="en-US" dirty="0" smtClean="0">
                <a:sym typeface="Verdana" pitchFamily="-106" charset="0"/>
              </a:rPr>
              <a:t>Have a repeatable process</a:t>
            </a: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p:cNvSpPr>
            <a:spLocks noGrp="1"/>
          </p:cNvSpPr>
          <p:nvPr>
            <p:ph type="title"/>
          </p:nvPr>
        </p:nvSpPr>
        <p:spPr/>
        <p:txBody>
          <a:bodyPr/>
          <a:lstStyle/>
          <a:p>
            <a:r>
              <a:rPr lang="en-US" sz="2400" smtClean="0">
                <a:latin typeface="Arial Rounded MT Bold" pitchFamily="34" charset="0"/>
                <a:ea typeface="ＭＳ Ｐゴシック"/>
                <a:cs typeface="ＭＳ Ｐゴシック"/>
              </a:rPr>
              <a:t>	                     The Repeatable Process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771211265"/>
              </p:ext>
            </p:extLst>
          </p:nvPr>
        </p:nvGraphicFramePr>
        <p:xfrm>
          <a:off x="533400" y="1447800"/>
          <a:ext cx="8986838" cy="52419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200" dirty="0" smtClean="0">
                <a:solidFill>
                  <a:srgbClr val="C00000"/>
                </a:solidFill>
                <a:sym typeface="Verdana" pitchFamily="-106" charset="0"/>
              </a:rPr>
              <a:t>Exemplary service and referrals</a:t>
            </a:r>
            <a:br>
              <a:rPr lang="en-US" sz="3200" dirty="0" smtClean="0">
                <a:solidFill>
                  <a:srgbClr val="C00000"/>
                </a:solidFill>
                <a:sym typeface="Verdana" pitchFamily="-106" charset="0"/>
              </a:rPr>
            </a:br>
            <a:endParaRPr lang="en-US" sz="3200" dirty="0">
              <a:solidFill>
                <a:srgbClr val="C00000"/>
              </a:solidFill>
            </a:endParaRPr>
          </a:p>
        </p:txBody>
      </p:sp>
      <p:sp>
        <p:nvSpPr>
          <p:cNvPr id="3" name="Content Placeholder 2"/>
          <p:cNvSpPr>
            <a:spLocks noGrp="1"/>
          </p:cNvSpPr>
          <p:nvPr>
            <p:ph idx="1"/>
          </p:nvPr>
        </p:nvSpPr>
        <p:spPr/>
        <p:txBody>
          <a:bodyPr/>
          <a:lstStyle/>
          <a:p>
            <a:r>
              <a:rPr lang="en-US" dirty="0" smtClean="0"/>
              <a:t>“Have your car here Thursday at 9:00 AM”</a:t>
            </a:r>
          </a:p>
          <a:p>
            <a:r>
              <a:rPr lang="en-US" dirty="0" smtClean="0"/>
              <a:t>Would you recommend a restaurant with excellent food and lousy service?</a:t>
            </a:r>
          </a:p>
          <a:p>
            <a:r>
              <a:rPr lang="en-US" dirty="0" smtClean="0"/>
              <a:t>There is no book available listing great Canadian Advisors</a:t>
            </a:r>
          </a:p>
          <a:p>
            <a:r>
              <a:rPr lang="en-US" dirty="0" smtClean="0"/>
              <a:t>Are you referable? </a:t>
            </a:r>
          </a:p>
          <a:p>
            <a:r>
              <a:rPr lang="en-US" dirty="0" smtClean="0"/>
              <a:t>Referrals come from the inner circle.  “Who do you know who should know me?”</a:t>
            </a:r>
          </a:p>
          <a:p>
            <a:r>
              <a:rPr lang="en-US" dirty="0" smtClean="0"/>
              <a:t>If I had a magic wand, your business card would read 'By Referral Only'</a:t>
            </a:r>
          </a:p>
          <a:p>
            <a:endParaRPr lang="en-US" dirty="0"/>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1"/>
          <p:cNvSpPr>
            <a:spLocks noGrp="1"/>
          </p:cNvSpPr>
          <p:nvPr>
            <p:ph type="title"/>
          </p:nvPr>
        </p:nvSpPr>
        <p:spPr>
          <a:xfrm>
            <a:off x="982663" y="609600"/>
            <a:ext cx="8093075" cy="838200"/>
          </a:xfrm>
        </p:spPr>
        <p:txBody>
          <a:bodyPr/>
          <a:lstStyle/>
          <a:p>
            <a:r>
              <a:rPr lang="en-US" sz="2400" dirty="0" smtClean="0">
                <a:latin typeface="Arial Rounded MT Bold" pitchFamily="34" charset="0"/>
                <a:ea typeface="ＭＳ Ｐゴシック"/>
                <a:cs typeface="ＭＳ Ｐゴシック"/>
              </a:rPr>
              <a:t>			</a:t>
            </a:r>
            <a:r>
              <a:rPr lang="en-US" sz="2400" dirty="0" smtClean="0">
                <a:solidFill>
                  <a:srgbClr val="C00000"/>
                </a:solidFill>
                <a:latin typeface="Arial Rounded MT Bold" pitchFamily="34" charset="0"/>
                <a:ea typeface="ＭＳ Ｐゴシック"/>
                <a:cs typeface="ＭＳ Ｐゴシック"/>
              </a:rPr>
              <a:t>Harvard Business School</a:t>
            </a:r>
          </a:p>
        </p:txBody>
      </p:sp>
      <p:sp>
        <p:nvSpPr>
          <p:cNvPr id="3" name="Content Placeholder 2"/>
          <p:cNvSpPr>
            <a:spLocks noGrp="1"/>
          </p:cNvSpPr>
          <p:nvPr>
            <p:ph idx="1"/>
          </p:nvPr>
        </p:nvSpPr>
        <p:spPr/>
        <p:txBody>
          <a:bodyPr/>
          <a:lstStyle/>
          <a:p>
            <a:pPr>
              <a:buFont typeface="Verdana" pitchFamily="-106" charset="0"/>
              <a:buChar char="•"/>
              <a:defRPr/>
            </a:pPr>
            <a:r>
              <a:rPr lang="en-US" sz="4000" i="1" dirty="0" smtClean="0">
                <a:sym typeface="Verdana" pitchFamily="-106" charset="0"/>
              </a:rPr>
              <a:t>“</a:t>
            </a:r>
            <a:r>
              <a:rPr lang="en-US" i="1" dirty="0" smtClean="0">
                <a:sym typeface="Verdana" pitchFamily="-106" charset="0"/>
              </a:rPr>
              <a:t>Most people can be top sellers if they are willing to study, concentrate and focus on their performance.”</a:t>
            </a:r>
            <a:br>
              <a:rPr lang="en-US" i="1" dirty="0" smtClean="0">
                <a:sym typeface="Verdana" pitchFamily="-106" charset="0"/>
              </a:rPr>
            </a:br>
            <a:endParaRPr lang="en-US" dirty="0">
              <a:sym typeface="Verdana" pitchFamily="-106" charset="0"/>
            </a:endParaRPr>
          </a:p>
        </p:txBody>
      </p:sp>
      <p:pic>
        <p:nvPicPr>
          <p:cNvPr id="57347" name="Picture 2" descr="http://dwave.files.wordpress.com/2007/10/harvard-business-school.jpg"/>
          <p:cNvPicPr>
            <a:picLocks noChangeAspect="1" noChangeArrowheads="1"/>
          </p:cNvPicPr>
          <p:nvPr/>
        </p:nvPicPr>
        <p:blipFill>
          <a:blip r:embed="rId2"/>
          <a:srcRect/>
          <a:stretch>
            <a:fillRect/>
          </a:stretch>
        </p:blipFill>
        <p:spPr bwMode="auto">
          <a:xfrm>
            <a:off x="2743200" y="3048000"/>
            <a:ext cx="4762500" cy="31718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ChangeArrowheads="1"/>
          </p:cNvSpPr>
          <p:nvPr>
            <p:ph type="title"/>
          </p:nvPr>
        </p:nvSpPr>
        <p:spPr>
          <a:xfrm>
            <a:off x="982663" y="533400"/>
            <a:ext cx="8093075" cy="990600"/>
          </a:xfrm>
        </p:spPr>
        <p:txBody>
          <a:bodyPr/>
          <a:lstStyle/>
          <a:p>
            <a:r>
              <a:rPr lang="en-US" smtClean="0">
                <a:latin typeface="Arial Rounded MT Bold" pitchFamily="34" charset="0"/>
                <a:ea typeface="ＭＳ Ｐゴシック"/>
                <a:cs typeface="ＭＳ Ｐゴシック"/>
              </a:rPr>
              <a:t>	 The Eight Shared Qualities </a:t>
            </a:r>
            <a:br>
              <a:rPr lang="en-US" smtClean="0">
                <a:latin typeface="Arial Rounded MT Bold" pitchFamily="34" charset="0"/>
                <a:ea typeface="ＭＳ Ｐゴシック"/>
                <a:cs typeface="ＭＳ Ｐゴシック"/>
              </a:rPr>
            </a:br>
            <a:endParaRPr lang="en-US" sz="2500" i="1" u="sng" smtClean="0">
              <a:latin typeface="Arial Rounded MT Bold" pitchFamily="34" charset="0"/>
              <a:ea typeface="ＭＳ Ｐゴシック"/>
              <a:cs typeface="ＭＳ Ｐゴシック"/>
            </a:endParaRPr>
          </a:p>
        </p:txBody>
      </p:sp>
      <p:sp>
        <p:nvSpPr>
          <p:cNvPr id="746499" name="Rectangle 3"/>
          <p:cNvSpPr>
            <a:spLocks noGrp="1" noChangeArrowheads="1"/>
          </p:cNvSpPr>
          <p:nvPr>
            <p:ph type="body" idx="1"/>
          </p:nvPr>
        </p:nvSpPr>
        <p:spPr>
          <a:xfrm>
            <a:off x="982663" y="2133600"/>
            <a:ext cx="8093075" cy="3962400"/>
          </a:xfrm>
        </p:spPr>
        <p:txBody>
          <a:bodyPr/>
          <a:lstStyle/>
          <a:p>
            <a:pPr>
              <a:buFont typeface="Verdana" pitchFamily="-106" charset="0"/>
              <a:buChar char="•"/>
              <a:defRPr/>
            </a:pPr>
            <a:r>
              <a:rPr lang="en-US" sz="2500" dirty="0" smtClean="0">
                <a:sym typeface="Verdana" pitchFamily="-106" charset="0"/>
              </a:rPr>
              <a:t>#1: They did not take “no” personally and allow it to make them feel like a failure.  They had high levels of confidence and self-esteem.  They were not devastated by rejection. </a:t>
            </a:r>
          </a:p>
          <a:p>
            <a:pPr lvl="1">
              <a:buFont typeface="Wingdings" pitchFamily="2" charset="2"/>
              <a:buChar char="Ø"/>
              <a:defRPr/>
            </a:pPr>
            <a:r>
              <a:rPr lang="en-US" dirty="0" smtClean="0">
                <a:sym typeface="Verdana" pitchFamily="-106" charset="0"/>
              </a:rPr>
              <a:t>The behavior of the top tier Advisors is different because their perception of who they are is different.  They have high self-esteem</a:t>
            </a:r>
          </a:p>
          <a:p>
            <a:pPr lvl="1">
              <a:buFont typeface="Wingdings" pitchFamily="2" charset="2"/>
              <a:buChar char="Ø"/>
              <a:defRPr/>
            </a:pPr>
            <a:r>
              <a:rPr lang="en-US" dirty="0" smtClean="0">
                <a:sym typeface="Verdana" pitchFamily="-106" charset="0"/>
              </a:rPr>
              <a:t>Mike Piscopo @ 15 handicap</a:t>
            </a:r>
          </a:p>
          <a:p>
            <a:pPr>
              <a:buFont typeface="Verdana" pitchFamily="-106" charset="0"/>
              <a:buNone/>
              <a:defRPr/>
            </a:pPr>
            <a:endParaRPr lang="en-US" sz="2500" dirty="0" smtClean="0">
              <a:sym typeface="Verdana" pitchFamily="-106" charset="0"/>
            </a:endParaRPr>
          </a:p>
          <a:p>
            <a:pPr>
              <a:buFont typeface="Verdana" pitchFamily="-106" charset="0"/>
              <a:buChar char="•"/>
              <a:defRPr/>
            </a:pPr>
            <a:endParaRPr lang="en-US" sz="2500" dirty="0" smtClean="0">
              <a:sym typeface="Verdana" pitchFamily="-106" charset="0"/>
            </a:endParaRP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Today’s topics</a:t>
            </a:r>
            <a:endParaRPr lang="en-US" dirty="0"/>
          </a:p>
        </p:txBody>
      </p:sp>
      <p:sp>
        <p:nvSpPr>
          <p:cNvPr id="3" name="Content Placeholder 2"/>
          <p:cNvSpPr>
            <a:spLocks noGrp="1"/>
          </p:cNvSpPr>
          <p:nvPr>
            <p:ph idx="1"/>
          </p:nvPr>
        </p:nvSpPr>
        <p:spPr/>
        <p:txBody>
          <a:bodyPr/>
          <a:lstStyle/>
          <a:p>
            <a:r>
              <a:rPr lang="en-US" dirty="0" smtClean="0"/>
              <a:t>Breaking out of the commodity trap</a:t>
            </a:r>
          </a:p>
          <a:p>
            <a:r>
              <a:rPr lang="en-US" dirty="0" smtClean="0">
                <a:sym typeface="Verdana" pitchFamily="-106" charset="0"/>
              </a:rPr>
              <a:t>The connection between exemplary service and referrals</a:t>
            </a:r>
          </a:p>
          <a:p>
            <a:r>
              <a:rPr lang="en-US" dirty="0" smtClean="0">
                <a:sym typeface="Verdana" pitchFamily="-106" charset="0"/>
              </a:rPr>
              <a:t>Harvard Business School case study of top sales people</a:t>
            </a:r>
          </a:p>
          <a:p>
            <a:r>
              <a:rPr lang="en-US" dirty="0" smtClean="0">
                <a:sym typeface="Verdana" pitchFamily="-106" charset="0"/>
              </a:rPr>
              <a:t>The importance of storytelling</a:t>
            </a:r>
          </a:p>
          <a:p>
            <a:r>
              <a:rPr lang="en-US" dirty="0" smtClean="0">
                <a:sym typeface="Verdana" pitchFamily="-106" charset="0"/>
              </a:rPr>
              <a:t>Getting clients off the fence</a:t>
            </a:r>
          </a:p>
          <a:p>
            <a:endParaRPr lang="en-US" dirty="0" smtClean="0">
              <a:sym typeface="Verdana" pitchFamily="-106" charset="0"/>
            </a:endParaRPr>
          </a:p>
          <a:p>
            <a:endParaRPr lang="en-US" dirty="0" smtClean="0">
              <a:sym typeface="Verdana" pitchFamily="-106" charset="0"/>
            </a:endParaRPr>
          </a:p>
          <a:p>
            <a:endParaRPr lang="en-US" dirty="0" smtClean="0"/>
          </a:p>
          <a:p>
            <a:endParaRPr lang="en-US" dirty="0" smtClean="0"/>
          </a:p>
          <a:p>
            <a:pPr marL="0" indent="0">
              <a:buNone/>
            </a:pPr>
            <a:endParaRPr lang="en-US" dirty="0"/>
          </a:p>
          <a:p>
            <a:r>
              <a:rPr lang="en-US" dirty="0" smtClean="0"/>
              <a:t>Getting clients off the fence</a:t>
            </a:r>
            <a:endParaRPr lang="en-US" dirty="0"/>
          </a:p>
        </p:txBody>
      </p:sp>
    </p:spTree>
    <p:extLst>
      <p:ext uri="{BB962C8B-B14F-4D97-AF65-F5344CB8AC3E}">
        <p14:creationId xmlns:p14="http://schemas.microsoft.com/office/powerpoint/2010/main" val="2339322352"/>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ChangeArrowheads="1"/>
          </p:cNvSpPr>
          <p:nvPr>
            <p:ph type="title"/>
          </p:nvPr>
        </p:nvSpPr>
        <p:spPr>
          <a:xfrm>
            <a:off x="982663" y="533400"/>
            <a:ext cx="8093075" cy="1066800"/>
          </a:xfrm>
        </p:spPr>
        <p:txBody>
          <a:bodyPr/>
          <a:lstStyle/>
          <a:p>
            <a:r>
              <a:rPr lang="en-US" smtClean="0">
                <a:latin typeface="Arial Rounded MT Bold" pitchFamily="34" charset="0"/>
                <a:ea typeface="ＭＳ Ｐゴシック"/>
                <a:cs typeface="ＭＳ Ｐゴシック"/>
              </a:rPr>
              <a:t>		The Eight Shared Qualities </a:t>
            </a:r>
            <a:endParaRPr lang="en-US" sz="2500" i="1" u="sng" smtClean="0">
              <a:latin typeface="Arial Rounded MT Bold" pitchFamily="34" charset="0"/>
              <a:ea typeface="ＭＳ Ｐゴシック"/>
              <a:cs typeface="ＭＳ Ｐゴシック"/>
            </a:endParaRPr>
          </a:p>
        </p:txBody>
      </p:sp>
      <p:sp>
        <p:nvSpPr>
          <p:cNvPr id="747523" name="Rectangle 3"/>
          <p:cNvSpPr>
            <a:spLocks noGrp="1" noChangeArrowheads="1"/>
          </p:cNvSpPr>
          <p:nvPr>
            <p:ph type="body" idx="1"/>
          </p:nvPr>
        </p:nvSpPr>
        <p:spPr>
          <a:xfrm>
            <a:off x="982663" y="1447800"/>
            <a:ext cx="8093075" cy="5105400"/>
          </a:xfrm>
        </p:spPr>
        <p:txBody>
          <a:bodyPr/>
          <a:lstStyle/>
          <a:p>
            <a:pPr>
              <a:buFont typeface="Verdana" pitchFamily="-106" charset="0"/>
              <a:buChar char="•"/>
              <a:defRPr/>
            </a:pPr>
            <a:r>
              <a:rPr lang="en-US" dirty="0" smtClean="0">
                <a:sym typeface="Verdana" pitchFamily="-106" charset="0"/>
              </a:rPr>
              <a:t>#2: They took 100% acceptance of responsibility for results.  They didn’t point the finger when times got tough.  The worse things got, the harder they worked.  They used negatives to their advantage.</a:t>
            </a:r>
          </a:p>
          <a:p>
            <a:pPr lvl="1">
              <a:buFont typeface="Wingdings" pitchFamily="2" charset="2"/>
              <a:buChar char="Ø"/>
              <a:defRPr/>
            </a:pPr>
            <a:r>
              <a:rPr lang="en-US" dirty="0" smtClean="0">
                <a:sym typeface="Verdana" pitchFamily="-106" charset="0"/>
              </a:rPr>
              <a:t>Attitude</a:t>
            </a:r>
          </a:p>
          <a:p>
            <a:pPr lvl="5">
              <a:buFont typeface="Wingdings" pitchFamily="2" charset="2"/>
              <a:buChar char="v"/>
              <a:defRPr/>
            </a:pPr>
            <a:r>
              <a:rPr lang="en-US" sz="2000" dirty="0" smtClean="0">
                <a:solidFill>
                  <a:schemeClr val="accent2">
                    <a:lumMod val="75000"/>
                  </a:schemeClr>
                </a:solidFill>
                <a:latin typeface="Arial Rounded MT Bold" pitchFamily="34" charset="0"/>
              </a:rPr>
              <a:t>Have decided to become great</a:t>
            </a:r>
          </a:p>
          <a:p>
            <a:pPr lvl="5">
              <a:buFont typeface="Wingdings" pitchFamily="2" charset="2"/>
              <a:buChar char="v"/>
              <a:defRPr/>
            </a:pPr>
            <a:r>
              <a:rPr lang="en-US" sz="2000" dirty="0" smtClean="0">
                <a:solidFill>
                  <a:schemeClr val="accent2">
                    <a:lumMod val="75000"/>
                  </a:schemeClr>
                </a:solidFill>
                <a:latin typeface="Arial Rounded MT Bold" pitchFamily="34" charset="0"/>
              </a:rPr>
              <a:t>Have chosen to be optimistic</a:t>
            </a:r>
          </a:p>
          <a:p>
            <a:pPr lvl="1">
              <a:buFont typeface="Wingdings" pitchFamily="2" charset="2"/>
              <a:buChar char="Ø"/>
              <a:defRPr/>
            </a:pPr>
            <a:r>
              <a:rPr lang="en-US" dirty="0" smtClean="0">
                <a:sym typeface="Verdana" pitchFamily="-106" charset="0"/>
              </a:rPr>
              <a:t>Think like lifers</a:t>
            </a:r>
            <a:endParaRPr lang="en-US" sz="2500" dirty="0" smtClean="0">
              <a:sym typeface="Verdana" pitchFamily="-106" charset="0"/>
            </a:endParaRP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ChangeArrowheads="1"/>
          </p:cNvSpPr>
          <p:nvPr>
            <p:ph type="title"/>
          </p:nvPr>
        </p:nvSpPr>
        <p:spPr>
          <a:xfrm>
            <a:off x="982663" y="457200"/>
            <a:ext cx="8093075" cy="1295400"/>
          </a:xfrm>
        </p:spPr>
        <p:txBody>
          <a:bodyPr/>
          <a:lstStyle/>
          <a:p>
            <a:r>
              <a:rPr lang="en-US" smtClean="0">
                <a:latin typeface="Arial Rounded MT Bold" pitchFamily="34" charset="0"/>
                <a:ea typeface="ＭＳ Ｐゴシック"/>
                <a:cs typeface="ＭＳ Ｐゴシック"/>
              </a:rPr>
              <a:t>		The Eight Shared Qualities </a:t>
            </a:r>
            <a:endParaRPr lang="en-US" sz="2500" i="1" u="sng" smtClean="0">
              <a:latin typeface="Arial Rounded MT Bold" pitchFamily="34" charset="0"/>
              <a:ea typeface="ＭＳ Ｐゴシック"/>
              <a:cs typeface="ＭＳ Ｐゴシック"/>
            </a:endParaRPr>
          </a:p>
        </p:txBody>
      </p:sp>
      <p:sp>
        <p:nvSpPr>
          <p:cNvPr id="748547" name="Rectangle 3"/>
          <p:cNvSpPr>
            <a:spLocks noGrp="1" noChangeArrowheads="1"/>
          </p:cNvSpPr>
          <p:nvPr>
            <p:ph type="body" idx="1"/>
          </p:nvPr>
        </p:nvSpPr>
        <p:spPr>
          <a:xfrm>
            <a:off x="982663" y="1752600"/>
            <a:ext cx="8093075" cy="4648200"/>
          </a:xfrm>
        </p:spPr>
        <p:txBody>
          <a:bodyPr/>
          <a:lstStyle/>
          <a:p>
            <a:pPr>
              <a:buFont typeface="Verdana" pitchFamily="-106" charset="0"/>
              <a:buChar char="•"/>
              <a:defRPr/>
            </a:pPr>
            <a:r>
              <a:rPr lang="en-US" dirty="0" smtClean="0">
                <a:sym typeface="Verdana" pitchFamily="-106" charset="0"/>
              </a:rPr>
              <a:t>#3: They had above average ambition and desire to succeed.  This quality enabled them to determine proper  priorities.  It also determined with whom they associated and how they spent their time on and off the job. </a:t>
            </a:r>
          </a:p>
          <a:p>
            <a:pPr>
              <a:buFont typeface="Verdana" pitchFamily="-106" charset="0"/>
              <a:buChar char="•"/>
              <a:defRPr/>
            </a:pPr>
            <a:r>
              <a:rPr lang="en-US" sz="2500" dirty="0">
                <a:sym typeface="Verdana" pitchFamily="-106" charset="0"/>
              </a:rPr>
              <a:t>#4:  They had high levels of empathy.  They were able to put themselves into their clients’ shoes and appropriately respond to their needs</a:t>
            </a:r>
          </a:p>
          <a:p>
            <a:pPr lvl="1">
              <a:buFont typeface="Wingdings" pitchFamily="2" charset="2"/>
              <a:buChar char="Ø"/>
              <a:defRPr/>
            </a:pPr>
            <a:r>
              <a:rPr lang="en-US" sz="2000" dirty="0">
                <a:sym typeface="Verdana" pitchFamily="-106" charset="0"/>
              </a:rPr>
              <a:t>180 Months, 240 Paychecks, Last car vs. First house</a:t>
            </a:r>
          </a:p>
          <a:p>
            <a:pPr>
              <a:buFont typeface="Verdana" pitchFamily="-106" charset="0"/>
              <a:buChar char="•"/>
              <a:defRPr/>
            </a:pPr>
            <a:endParaRPr lang="en-US" dirty="0" smtClean="0">
              <a:sym typeface="Verdana" pitchFamily="-106" charset="0"/>
            </a:endParaRP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ChangeArrowheads="1"/>
          </p:cNvSpPr>
          <p:nvPr>
            <p:ph type="title"/>
          </p:nvPr>
        </p:nvSpPr>
        <p:spPr>
          <a:xfrm>
            <a:off x="982663" y="685800"/>
            <a:ext cx="8093075" cy="1066800"/>
          </a:xfrm>
        </p:spPr>
        <p:txBody>
          <a:bodyPr/>
          <a:lstStyle/>
          <a:p>
            <a:r>
              <a:rPr lang="en-US" smtClean="0">
                <a:latin typeface="Arial Rounded MT Bold" pitchFamily="34" charset="0"/>
                <a:ea typeface="ＭＳ Ｐゴシック"/>
                <a:cs typeface="ＭＳ Ｐゴシック"/>
              </a:rPr>
              <a:t>		The Eight Shared Qualities </a:t>
            </a:r>
            <a:endParaRPr lang="en-US" sz="2500" i="1" u="sng" smtClean="0">
              <a:latin typeface="Arial Rounded MT Bold" pitchFamily="34" charset="0"/>
              <a:ea typeface="ＭＳ Ｐゴシック"/>
              <a:cs typeface="ＭＳ Ｐゴシック"/>
            </a:endParaRPr>
          </a:p>
        </p:txBody>
      </p:sp>
      <p:sp>
        <p:nvSpPr>
          <p:cNvPr id="750595" name="Rectangle 3"/>
          <p:cNvSpPr>
            <a:spLocks noGrp="1" noChangeArrowheads="1"/>
          </p:cNvSpPr>
          <p:nvPr>
            <p:ph type="body" idx="1"/>
          </p:nvPr>
        </p:nvSpPr>
        <p:spPr>
          <a:xfrm>
            <a:off x="982663" y="2057400"/>
            <a:ext cx="8093075" cy="4343400"/>
          </a:xfrm>
        </p:spPr>
        <p:txBody>
          <a:bodyPr/>
          <a:lstStyle/>
          <a:p>
            <a:pPr>
              <a:buFont typeface="Verdana" pitchFamily="-106" charset="0"/>
              <a:buChar char="•"/>
              <a:defRPr/>
            </a:pPr>
            <a:r>
              <a:rPr lang="en-US" sz="2500" dirty="0" smtClean="0">
                <a:sym typeface="Verdana" pitchFamily="-106" charset="0"/>
              </a:rPr>
              <a:t>#5: They were intensely goal-oriented.  They knew exactly where they were going and were able to minimize distractions. </a:t>
            </a:r>
          </a:p>
          <a:p>
            <a:pPr>
              <a:buFont typeface="Verdana" pitchFamily="-106" charset="0"/>
              <a:buChar char="•"/>
              <a:defRPr/>
            </a:pPr>
            <a:r>
              <a:rPr lang="en-US" sz="2500" dirty="0">
                <a:sym typeface="Verdana" pitchFamily="-106" charset="0"/>
              </a:rPr>
              <a:t>#6: They had above average will power and determination.  They always persist toward their goals</a:t>
            </a:r>
          </a:p>
          <a:p>
            <a:pPr marL="1047750" lvl="5" indent="-328613">
              <a:spcBef>
                <a:spcPts val="1875"/>
              </a:spcBef>
              <a:buFont typeface="Wingdings" pitchFamily="2" charset="2"/>
              <a:buChar char="Ø"/>
              <a:defRPr/>
            </a:pPr>
            <a:r>
              <a:rPr lang="en-US" sz="2000" dirty="0">
                <a:solidFill>
                  <a:schemeClr val="accent2">
                    <a:lumMod val="75000"/>
                  </a:schemeClr>
                </a:solidFill>
                <a:latin typeface="Arial Rounded MT Bold" pitchFamily="34" charset="0"/>
              </a:rPr>
              <a:t>Bamboo plants</a:t>
            </a:r>
          </a:p>
          <a:p>
            <a:pPr>
              <a:buFont typeface="Verdana" pitchFamily="-106" charset="0"/>
              <a:buChar char="•"/>
              <a:defRPr/>
            </a:pPr>
            <a:endParaRPr lang="en-US" sz="2500" dirty="0" smtClean="0">
              <a:sym typeface="Verdana" pitchFamily="-106" charset="0"/>
            </a:endParaRP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Grp="1" noChangeArrowheads="1"/>
          </p:cNvSpPr>
          <p:nvPr>
            <p:ph type="title"/>
          </p:nvPr>
        </p:nvSpPr>
        <p:spPr>
          <a:xfrm>
            <a:off x="982663" y="533400"/>
            <a:ext cx="8093075" cy="990600"/>
          </a:xfrm>
        </p:spPr>
        <p:txBody>
          <a:bodyPr/>
          <a:lstStyle/>
          <a:p>
            <a:r>
              <a:rPr lang="en-US" smtClean="0">
                <a:latin typeface="Arial Rounded MT Bold" pitchFamily="34" charset="0"/>
                <a:ea typeface="ＭＳ Ｐゴシック"/>
                <a:cs typeface="ＭＳ Ｐゴシック"/>
              </a:rPr>
              <a:t>		The Eight Shared Qualities </a:t>
            </a:r>
            <a:endParaRPr lang="en-US" sz="2500" i="1" u="sng" smtClean="0">
              <a:latin typeface="Arial Rounded MT Bold" pitchFamily="34" charset="0"/>
              <a:ea typeface="ＭＳ Ｐゴシック"/>
              <a:cs typeface="ＭＳ Ｐゴシック"/>
            </a:endParaRPr>
          </a:p>
        </p:txBody>
      </p:sp>
      <p:sp>
        <p:nvSpPr>
          <p:cNvPr id="753667" name="Rectangle 3"/>
          <p:cNvSpPr>
            <a:spLocks noGrp="1" noChangeArrowheads="1"/>
          </p:cNvSpPr>
          <p:nvPr>
            <p:ph type="body" idx="1"/>
          </p:nvPr>
        </p:nvSpPr>
        <p:spPr>
          <a:xfrm>
            <a:off x="982663" y="1981200"/>
            <a:ext cx="8093075" cy="4267200"/>
          </a:xfrm>
        </p:spPr>
        <p:txBody>
          <a:bodyPr/>
          <a:lstStyle/>
          <a:p>
            <a:pPr>
              <a:buFont typeface="Verdana" pitchFamily="-106" charset="0"/>
              <a:buChar char="•"/>
              <a:defRPr/>
            </a:pPr>
            <a:r>
              <a:rPr lang="en-US" sz="2500" dirty="0" smtClean="0">
                <a:sym typeface="Verdana" pitchFamily="-106" charset="0"/>
              </a:rPr>
              <a:t>#7: They were impeccably honest with themselves and their clients.  This allows them to gain each client’s trust</a:t>
            </a:r>
          </a:p>
          <a:p>
            <a:pPr>
              <a:buFont typeface="Verdana" pitchFamily="-106" charset="0"/>
              <a:buChar char="•"/>
              <a:defRPr/>
            </a:pPr>
            <a:r>
              <a:rPr lang="en-US" sz="2500" dirty="0">
                <a:sym typeface="Verdana" pitchFamily="-106" charset="0"/>
              </a:rPr>
              <a:t>#8:  </a:t>
            </a:r>
            <a:r>
              <a:rPr lang="en-US" dirty="0">
                <a:sym typeface="Verdana" pitchFamily="-106" charset="0"/>
              </a:rPr>
              <a:t>They had an ability to approach strangers even if it was uncomfortable. </a:t>
            </a:r>
          </a:p>
          <a:p>
            <a:pPr marL="1073150" lvl="1" indent="-457200">
              <a:buFont typeface="Wingdings" pitchFamily="2" charset="2"/>
              <a:buChar char="Ø"/>
              <a:defRPr/>
            </a:pPr>
            <a:r>
              <a:rPr lang="en-US" sz="2000" dirty="0">
                <a:sym typeface="Verdana" pitchFamily="-106" charset="0"/>
              </a:rPr>
              <a:t>Sharpen your practical knowledge</a:t>
            </a:r>
          </a:p>
          <a:p>
            <a:pPr>
              <a:buFont typeface="Verdana" pitchFamily="-106" charset="0"/>
              <a:buChar char="•"/>
              <a:defRPr/>
            </a:pPr>
            <a:endParaRPr lang="en-US" sz="2500" dirty="0" smtClean="0">
              <a:sym typeface="Verdana" pitchFamily="-106" charset="0"/>
            </a:endParaRPr>
          </a:p>
          <a:p>
            <a:pPr marL="1062037" lvl="5" indent="-342900">
              <a:spcBef>
                <a:spcPts val="1875"/>
              </a:spcBef>
              <a:buFont typeface="Arial" pitchFamily="34" charset="0"/>
              <a:buChar char="•"/>
              <a:defRPr/>
            </a:pPr>
            <a:endParaRPr lang="en-US" sz="2000" dirty="0" smtClean="0">
              <a:solidFill>
                <a:schemeClr val="accent2">
                  <a:lumMod val="75000"/>
                </a:schemeClr>
              </a:solidFill>
              <a:latin typeface="Arial Rounded MT Bold" pitchFamily="34" charset="0"/>
            </a:endParaRPr>
          </a:p>
          <a:p>
            <a:pPr>
              <a:buFont typeface="Verdana" pitchFamily="-106" charset="0"/>
              <a:buChar char="•"/>
              <a:defRPr/>
            </a:pPr>
            <a:endParaRPr lang="en-US" sz="2500" dirty="0" smtClean="0">
              <a:sym typeface="Verdana" pitchFamily="-106" charset="0"/>
            </a:endParaRP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C00000"/>
                </a:solidFill>
                <a:latin typeface="Arial Rounded MT Bold" pitchFamily="34" charset="0"/>
              </a:rPr>
              <a:t>The importance of storytelling</a:t>
            </a:r>
            <a:br>
              <a:rPr lang="en-US" dirty="0">
                <a:solidFill>
                  <a:srgbClr val="C00000"/>
                </a:solidFill>
                <a:latin typeface="Arial Rounded MT Bold" pitchFamily="34" charset="0"/>
              </a:rPr>
            </a:br>
            <a:endParaRPr lang="en-US" dirty="0">
              <a:solidFill>
                <a:srgbClr val="C00000"/>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61469" y="2909888"/>
            <a:ext cx="4286250" cy="2924175"/>
          </a:xfrm>
          <a:prstGeom prst="rect">
            <a:avLst/>
          </a:prstGeom>
        </p:spPr>
      </p:pic>
    </p:spTree>
    <p:extLst>
      <p:ext uri="{BB962C8B-B14F-4D97-AF65-F5344CB8AC3E}">
        <p14:creationId xmlns:p14="http://schemas.microsoft.com/office/powerpoint/2010/main" val="3235768649"/>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5954" name="Rectangle 2"/>
          <p:cNvSpPr>
            <a:spLocks noGrp="1" noChangeArrowheads="1"/>
          </p:cNvSpPr>
          <p:nvPr>
            <p:ph type="title"/>
          </p:nvPr>
        </p:nvSpPr>
        <p:spPr>
          <a:xfrm>
            <a:off x="982663" y="304801"/>
            <a:ext cx="8093075" cy="1066799"/>
          </a:xfrm>
        </p:spPr>
        <p:txBody>
          <a:bodyPr/>
          <a:lstStyle/>
          <a:p>
            <a:pPr algn="ctr"/>
            <a:r>
              <a:rPr lang="en-US" sz="4000" dirty="0" smtClean="0">
                <a:latin typeface="Arial Rounded MT Bold" pitchFamily="34" charset="0"/>
              </a:rPr>
              <a:t>Managing client behavior</a:t>
            </a:r>
          </a:p>
        </p:txBody>
      </p:sp>
      <p:sp>
        <p:nvSpPr>
          <p:cNvPr id="765955" name="Rectangle 3"/>
          <p:cNvSpPr>
            <a:spLocks noGrp="1" noChangeArrowheads="1"/>
          </p:cNvSpPr>
          <p:nvPr>
            <p:ph type="body" idx="1"/>
          </p:nvPr>
        </p:nvSpPr>
        <p:spPr>
          <a:xfrm>
            <a:off x="457201" y="2514600"/>
            <a:ext cx="4800600" cy="3962400"/>
          </a:xfrm>
        </p:spPr>
        <p:txBody>
          <a:bodyPr/>
          <a:lstStyle/>
          <a:p>
            <a:pPr marL="1793875" lvl="4" indent="-363538" algn="l"/>
            <a:endParaRPr lang="en-US" sz="2200" dirty="0" smtClean="0">
              <a:solidFill>
                <a:schemeClr val="accent1">
                  <a:lumMod val="75000"/>
                </a:schemeClr>
              </a:solidFill>
              <a:latin typeface="Arial Rounded MT Bold" pitchFamily="34" charset="0"/>
            </a:endParaRPr>
          </a:p>
          <a:p>
            <a:pPr marL="1793875" lvl="4" indent="-363538" algn="l"/>
            <a:endParaRPr lang="en-US" sz="2200" dirty="0" smtClean="0">
              <a:solidFill>
                <a:schemeClr val="accent1">
                  <a:lumMod val="75000"/>
                </a:schemeClr>
              </a:solidFill>
              <a:latin typeface="Arial Rounded MT Bold" pitchFamily="34" charset="0"/>
            </a:endParaRPr>
          </a:p>
          <a:p>
            <a:pPr marL="1793875" lvl="4" indent="-363538" algn="l"/>
            <a:endParaRPr lang="en-US" sz="2200" dirty="0" smtClean="0">
              <a:solidFill>
                <a:schemeClr val="accent1">
                  <a:lumMod val="75000"/>
                </a:schemeClr>
              </a:solidFill>
              <a:latin typeface="Arial Rounded MT Bold" pitchFamily="34" charset="0"/>
            </a:endParaRPr>
          </a:p>
        </p:txBody>
      </p:sp>
      <p:pic>
        <p:nvPicPr>
          <p:cNvPr id="4" name="Picture 3" descr="cliff_divers[1].jpg"/>
          <p:cNvPicPr>
            <a:picLocks noChangeAspect="1"/>
          </p:cNvPicPr>
          <p:nvPr/>
        </p:nvPicPr>
        <p:blipFill>
          <a:blip r:embed="rId2"/>
          <a:stretch>
            <a:fillRect/>
          </a:stretch>
        </p:blipFill>
        <p:spPr>
          <a:xfrm>
            <a:off x="6324600" y="1676400"/>
            <a:ext cx="3352800" cy="5334000"/>
          </a:xfrm>
          <a:prstGeom prst="rect">
            <a:avLst/>
          </a:prstGeom>
        </p:spPr>
      </p:pic>
      <p:sp>
        <p:nvSpPr>
          <p:cNvPr id="5" name="TextBox 4"/>
          <p:cNvSpPr txBox="1"/>
          <p:nvPr/>
        </p:nvSpPr>
        <p:spPr>
          <a:xfrm>
            <a:off x="609600" y="1981200"/>
            <a:ext cx="4343400" cy="4154984"/>
          </a:xfrm>
          <a:prstGeom prst="rect">
            <a:avLst/>
          </a:prstGeom>
          <a:noFill/>
        </p:spPr>
        <p:txBody>
          <a:bodyPr wrap="square" rtlCol="0">
            <a:spAutoFit/>
          </a:bodyPr>
          <a:lstStyle/>
          <a:p>
            <a:r>
              <a:rPr lang="en-US" sz="2400" dirty="0" smtClean="0">
                <a:solidFill>
                  <a:schemeClr val="accent1"/>
                </a:solidFill>
                <a:latin typeface="Arial Rounded MT Bold" pitchFamily="34" charset="0"/>
              </a:rPr>
              <a:t>Acapulco cliff divers</a:t>
            </a:r>
          </a:p>
          <a:p>
            <a:endParaRPr lang="en-US" sz="2400" dirty="0" smtClean="0">
              <a:solidFill>
                <a:schemeClr val="accent1"/>
              </a:solidFill>
              <a:latin typeface="Arial Rounded MT Bold" pitchFamily="34" charset="0"/>
            </a:endParaRPr>
          </a:p>
          <a:p>
            <a:r>
              <a:rPr lang="en-US" sz="2400" dirty="0" smtClean="0">
                <a:solidFill>
                  <a:schemeClr val="accent1"/>
                </a:solidFill>
                <a:latin typeface="Arial Rounded MT Bold" pitchFamily="34" charset="0"/>
              </a:rPr>
              <a:t>Tuna Fish</a:t>
            </a:r>
          </a:p>
          <a:p>
            <a:endParaRPr lang="en-US" sz="2400" dirty="0" smtClean="0">
              <a:solidFill>
                <a:schemeClr val="accent1"/>
              </a:solidFill>
              <a:latin typeface="Arial Rounded MT Bold" pitchFamily="34" charset="0"/>
            </a:endParaRPr>
          </a:p>
          <a:p>
            <a:r>
              <a:rPr lang="en-US" sz="2400" dirty="0" smtClean="0">
                <a:solidFill>
                  <a:schemeClr val="accent1"/>
                </a:solidFill>
                <a:latin typeface="Arial Rounded MT Bold" pitchFamily="34" charset="0"/>
              </a:rPr>
              <a:t>Brick through the window</a:t>
            </a:r>
          </a:p>
          <a:p>
            <a:endParaRPr lang="en-US" sz="2400" dirty="0" smtClean="0">
              <a:solidFill>
                <a:schemeClr val="accent1"/>
              </a:solidFill>
              <a:latin typeface="Arial Rounded MT Bold" pitchFamily="34" charset="0"/>
            </a:endParaRPr>
          </a:p>
          <a:p>
            <a:r>
              <a:rPr lang="en-US" sz="2400" dirty="0" smtClean="0">
                <a:solidFill>
                  <a:schemeClr val="accent1"/>
                </a:solidFill>
                <a:latin typeface="Arial Rounded MT Bold" pitchFamily="34" charset="0"/>
              </a:rPr>
              <a:t>Sale at Harry Rosen’s  </a:t>
            </a:r>
          </a:p>
          <a:p>
            <a:endParaRPr lang="en-US" sz="2400" dirty="0" smtClean="0">
              <a:solidFill>
                <a:schemeClr val="accent1"/>
              </a:solidFill>
              <a:latin typeface="Arial Rounded MT Bold" pitchFamily="34" charset="0"/>
            </a:endParaRPr>
          </a:p>
          <a:p>
            <a:r>
              <a:rPr lang="en-US" sz="2400" dirty="0" smtClean="0">
                <a:solidFill>
                  <a:schemeClr val="accent1"/>
                </a:solidFill>
                <a:latin typeface="Arial Rounded MT Bold" pitchFamily="34" charset="0"/>
              </a:rPr>
              <a:t>12” ruler</a:t>
            </a:r>
          </a:p>
          <a:p>
            <a:endParaRPr lang="en-US" sz="2400" dirty="0" smtClean="0">
              <a:solidFill>
                <a:schemeClr val="accent1"/>
              </a:solidFill>
              <a:latin typeface="Arial Rounded MT Bold" pitchFamily="34" charset="0"/>
            </a:endParaRPr>
          </a:p>
          <a:p>
            <a:r>
              <a:rPr lang="en-US" sz="2400" dirty="0" smtClean="0">
                <a:solidFill>
                  <a:schemeClr val="accent1"/>
                </a:solidFill>
                <a:latin typeface="Arial Rounded MT Bold" pitchFamily="34" charset="0"/>
              </a:rPr>
              <a:t>Soar and plunge</a:t>
            </a:r>
            <a:endParaRPr lang="en-US" sz="2400" dirty="0">
              <a:solidFill>
                <a:schemeClr val="accent1"/>
              </a:solidFill>
              <a:latin typeface="Arial Rounded MT Bold" pitchFamily="34" charset="0"/>
            </a:endParaRPr>
          </a:p>
        </p:txBody>
      </p:sp>
    </p:spTree>
    <p:extLst>
      <p:ext uri="{BB962C8B-B14F-4D97-AF65-F5344CB8AC3E}">
        <p14:creationId xmlns:p14="http://schemas.microsoft.com/office/powerpoint/2010/main" val="2579460262"/>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6194" name="Rectangle 2"/>
          <p:cNvSpPr>
            <a:spLocks noGrp="1" noChangeArrowheads="1"/>
          </p:cNvSpPr>
          <p:nvPr>
            <p:ph type="title"/>
          </p:nvPr>
        </p:nvSpPr>
        <p:spPr>
          <a:xfrm>
            <a:off x="982663" y="533401"/>
            <a:ext cx="8093075" cy="1066799"/>
          </a:xfrm>
        </p:spPr>
        <p:txBody>
          <a:bodyPr/>
          <a:lstStyle/>
          <a:p>
            <a:pPr algn="ctr"/>
            <a:r>
              <a:rPr lang="en-US" sz="4000" dirty="0" smtClean="0">
                <a:solidFill>
                  <a:schemeClr val="accent1"/>
                </a:solidFill>
                <a:latin typeface="Arial Rounded MT Bold"/>
              </a:rPr>
              <a:t>Investing wisdom</a:t>
            </a:r>
          </a:p>
        </p:txBody>
      </p:sp>
      <p:sp>
        <p:nvSpPr>
          <p:cNvPr id="776195" name="Rectangle 3"/>
          <p:cNvSpPr>
            <a:spLocks noGrp="1" noChangeArrowheads="1"/>
          </p:cNvSpPr>
          <p:nvPr>
            <p:ph type="body" idx="1"/>
          </p:nvPr>
        </p:nvSpPr>
        <p:spPr>
          <a:xfrm>
            <a:off x="982663" y="1676400"/>
            <a:ext cx="8093075" cy="4724400"/>
          </a:xfrm>
        </p:spPr>
        <p:txBody>
          <a:bodyPr/>
          <a:lstStyle/>
          <a:p>
            <a:pPr marL="617538" lvl="4" indent="0">
              <a:buNone/>
            </a:pPr>
            <a:r>
              <a:rPr lang="en-US" sz="2400" dirty="0">
                <a:solidFill>
                  <a:schemeClr val="accent1"/>
                </a:solidFill>
                <a:latin typeface="Arial Rounded MT Bold"/>
              </a:rPr>
              <a:t>Investing is like buying seasonal </a:t>
            </a:r>
            <a:r>
              <a:rPr lang="en-US" sz="2400" dirty="0" smtClean="0">
                <a:solidFill>
                  <a:schemeClr val="accent1"/>
                </a:solidFill>
                <a:latin typeface="Arial Rounded MT Bold"/>
              </a:rPr>
              <a:t>clothing</a:t>
            </a:r>
          </a:p>
          <a:p>
            <a:pPr marL="617538" lvl="4" indent="0">
              <a:buNone/>
            </a:pPr>
            <a:r>
              <a:rPr lang="en-US" sz="2400" dirty="0" smtClean="0">
                <a:solidFill>
                  <a:schemeClr val="accent1"/>
                </a:solidFill>
                <a:latin typeface="Arial Rounded MT Bold"/>
              </a:rPr>
              <a:t>The beach ball under water</a:t>
            </a:r>
          </a:p>
          <a:p>
            <a:pPr marL="617538" lvl="4" indent="0">
              <a:buNone/>
            </a:pPr>
            <a:r>
              <a:rPr lang="en-US" sz="2400" dirty="0" smtClean="0">
                <a:solidFill>
                  <a:schemeClr val="accent1"/>
                </a:solidFill>
                <a:latin typeface="Arial Rounded MT Bold"/>
              </a:rPr>
              <a:t>Q + T &amp; D = R/W</a:t>
            </a:r>
          </a:p>
          <a:p>
            <a:pPr marL="617538" lvl="4" indent="0">
              <a:buNone/>
            </a:pPr>
            <a:r>
              <a:rPr lang="en-US" sz="2400" dirty="0" smtClean="0">
                <a:solidFill>
                  <a:schemeClr val="accent1"/>
                </a:solidFill>
                <a:latin typeface="Arial Rounded MT Bold"/>
              </a:rPr>
              <a:t>10% drop = one stride</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5000" y="3352800"/>
            <a:ext cx="3333750" cy="3333750"/>
          </a:xfrm>
          <a:prstGeom prst="rect">
            <a:avLst/>
          </a:prstGeom>
        </p:spPr>
      </p:pic>
    </p:spTree>
    <p:extLst>
      <p:ext uri="{BB962C8B-B14F-4D97-AF65-F5344CB8AC3E}">
        <p14:creationId xmlns:p14="http://schemas.microsoft.com/office/powerpoint/2010/main" val="742403149"/>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2663" y="685801"/>
            <a:ext cx="8093075" cy="1066799"/>
          </a:xfrm>
        </p:spPr>
        <p:txBody>
          <a:bodyPr/>
          <a:lstStyle/>
          <a:p>
            <a:pPr algn="ctr"/>
            <a:r>
              <a:rPr lang="en-US" sz="4000" dirty="0" smtClean="0">
                <a:solidFill>
                  <a:schemeClr val="accent1"/>
                </a:solidFill>
                <a:latin typeface="Arial Rounded MT Bold" pitchFamily="34" charset="0"/>
              </a:rPr>
              <a:t>Diversification</a:t>
            </a:r>
            <a:endParaRPr lang="en-US" sz="4000" dirty="0">
              <a:solidFill>
                <a:schemeClr val="accent1"/>
              </a:solidFill>
              <a:latin typeface="Arial Rounded MT Bold" pitchFamily="34" charset="0"/>
            </a:endParaRPr>
          </a:p>
        </p:txBody>
      </p:sp>
      <p:pic>
        <p:nvPicPr>
          <p:cNvPr id="4" name="Content Placeholder 3" descr="pencils.jpg"/>
          <p:cNvPicPr>
            <a:picLocks noGrp="1" noChangeAspect="1"/>
          </p:cNvPicPr>
          <p:nvPr>
            <p:ph idx="1"/>
          </p:nvPr>
        </p:nvPicPr>
        <p:blipFill>
          <a:blip r:embed="rId2"/>
          <a:stretch>
            <a:fillRect/>
          </a:stretch>
        </p:blipFill>
        <p:spPr>
          <a:xfrm>
            <a:off x="4495800" y="1752600"/>
            <a:ext cx="4558974" cy="5334000"/>
          </a:xfrm>
        </p:spPr>
      </p:pic>
      <p:sp>
        <p:nvSpPr>
          <p:cNvPr id="5" name="TextBox 4"/>
          <p:cNvSpPr txBox="1"/>
          <p:nvPr/>
        </p:nvSpPr>
        <p:spPr>
          <a:xfrm>
            <a:off x="838200" y="1905000"/>
            <a:ext cx="2971800" cy="1938992"/>
          </a:xfrm>
          <a:prstGeom prst="rect">
            <a:avLst/>
          </a:prstGeom>
          <a:noFill/>
        </p:spPr>
        <p:txBody>
          <a:bodyPr wrap="square" rtlCol="0">
            <a:spAutoFit/>
          </a:bodyPr>
          <a:lstStyle/>
          <a:p>
            <a:r>
              <a:rPr lang="en-US" sz="2400" dirty="0" smtClean="0">
                <a:solidFill>
                  <a:schemeClr val="accent1"/>
                </a:solidFill>
                <a:latin typeface="Arial Rounded MT Bold" pitchFamily="34" charset="0"/>
              </a:rPr>
              <a:t>Fifty pencils</a:t>
            </a:r>
          </a:p>
          <a:p>
            <a:endParaRPr lang="en-US" sz="2400" dirty="0" smtClean="0">
              <a:solidFill>
                <a:schemeClr val="accent1"/>
              </a:solidFill>
              <a:latin typeface="Arial Rounded MT Bold" pitchFamily="34" charset="0"/>
            </a:endParaRPr>
          </a:p>
          <a:p>
            <a:r>
              <a:rPr lang="en-US" sz="2400" dirty="0" smtClean="0">
                <a:solidFill>
                  <a:schemeClr val="accent1"/>
                </a:solidFill>
                <a:latin typeface="Arial Rounded MT Bold" pitchFamily="34" charset="0"/>
              </a:rPr>
              <a:t>Three lanes of traffic</a:t>
            </a:r>
          </a:p>
          <a:p>
            <a:endParaRPr lang="en-US" sz="2400" dirty="0" smtClean="0">
              <a:solidFill>
                <a:schemeClr val="accent1"/>
              </a:solidFill>
              <a:latin typeface="Arial Rounded MT Bold" pitchFamily="34" charset="0"/>
            </a:endParaRPr>
          </a:p>
          <a:p>
            <a:r>
              <a:rPr lang="en-US" sz="2400" dirty="0" smtClean="0">
                <a:solidFill>
                  <a:schemeClr val="accent1"/>
                </a:solidFill>
                <a:latin typeface="Arial Rounded MT Bold" pitchFamily="34" charset="0"/>
              </a:rPr>
              <a:t>Women’s shoes</a:t>
            </a:r>
            <a:endParaRPr lang="en-US" sz="2400" dirty="0">
              <a:solidFill>
                <a:schemeClr val="accent1"/>
              </a:solidFill>
              <a:latin typeface="Arial Rounded MT Bold" pitchFamily="34" charset="0"/>
            </a:endParaRPr>
          </a:p>
        </p:txBody>
      </p:sp>
    </p:spTree>
    <p:extLst>
      <p:ext uri="{BB962C8B-B14F-4D97-AF65-F5344CB8AC3E}">
        <p14:creationId xmlns:p14="http://schemas.microsoft.com/office/powerpoint/2010/main" val="427826881"/>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0050" name="Rectangle 2"/>
          <p:cNvSpPr>
            <a:spLocks noGrp="1" noChangeArrowheads="1"/>
          </p:cNvSpPr>
          <p:nvPr>
            <p:ph type="title"/>
          </p:nvPr>
        </p:nvSpPr>
        <p:spPr>
          <a:xfrm>
            <a:off x="982663" y="304801"/>
            <a:ext cx="8093075" cy="761999"/>
          </a:xfrm>
        </p:spPr>
        <p:txBody>
          <a:bodyPr/>
          <a:lstStyle/>
          <a:p>
            <a:pPr algn="ctr"/>
            <a:r>
              <a:rPr lang="en-US" sz="4000" dirty="0" smtClean="0">
                <a:solidFill>
                  <a:schemeClr val="accent1"/>
                </a:solidFill>
                <a:latin typeface="Arial Rounded MT Bold"/>
              </a:rPr>
              <a:t>Dollar Cost Averaging</a:t>
            </a:r>
          </a:p>
        </p:txBody>
      </p:sp>
      <p:sp>
        <p:nvSpPr>
          <p:cNvPr id="770051" name="Rectangle 3"/>
          <p:cNvSpPr>
            <a:spLocks noGrp="1" noChangeArrowheads="1"/>
          </p:cNvSpPr>
          <p:nvPr>
            <p:ph type="body" idx="1"/>
          </p:nvPr>
        </p:nvSpPr>
        <p:spPr>
          <a:xfrm>
            <a:off x="982663" y="1066800"/>
            <a:ext cx="8093075" cy="1600200"/>
          </a:xfrm>
        </p:spPr>
        <p:txBody>
          <a:bodyPr/>
          <a:lstStyle/>
          <a:p>
            <a:pPr lvl="4" algn="l">
              <a:buFont typeface="Wingdings" pitchFamily="2" charset="2"/>
              <a:buChar char="v"/>
            </a:pPr>
            <a:endParaRPr lang="en-US" sz="2200" dirty="0" smtClean="0"/>
          </a:p>
          <a:p>
            <a:pPr marL="617538" lvl="4" indent="0" algn="l">
              <a:buNone/>
            </a:pPr>
            <a:r>
              <a:rPr lang="en-US" sz="2400" dirty="0" smtClean="0">
                <a:solidFill>
                  <a:schemeClr val="accent1"/>
                </a:solidFill>
                <a:latin typeface="Arial Rounded MT Bold"/>
              </a:rPr>
              <a:t>Investing money is like taking a shower</a:t>
            </a:r>
          </a:p>
          <a:p>
            <a:pPr lvl="4" algn="l">
              <a:buFont typeface="Wingdings" pitchFamily="2" charset="2"/>
              <a:buChar char="v"/>
            </a:pPr>
            <a:endParaRPr lang="en-US" sz="2200" dirty="0" smtClean="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7800" y="3048000"/>
            <a:ext cx="3333750" cy="3114675"/>
          </a:xfrm>
          <a:prstGeom prst="rect">
            <a:avLst/>
          </a:prstGeom>
        </p:spPr>
      </p:pic>
    </p:spTree>
    <p:extLst>
      <p:ext uri="{BB962C8B-B14F-4D97-AF65-F5344CB8AC3E}">
        <p14:creationId xmlns:p14="http://schemas.microsoft.com/office/powerpoint/2010/main" val="3110264798"/>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1074" name="Rectangle 2"/>
          <p:cNvSpPr>
            <a:spLocks noGrp="1" noChangeArrowheads="1"/>
          </p:cNvSpPr>
          <p:nvPr>
            <p:ph type="title"/>
          </p:nvPr>
        </p:nvSpPr>
        <p:spPr>
          <a:xfrm>
            <a:off x="982663" y="685801"/>
            <a:ext cx="8093075" cy="990599"/>
          </a:xfrm>
        </p:spPr>
        <p:txBody>
          <a:bodyPr/>
          <a:lstStyle/>
          <a:p>
            <a:pPr algn="ctr"/>
            <a:r>
              <a:rPr lang="en-US" sz="4000" dirty="0" smtClean="0">
                <a:solidFill>
                  <a:schemeClr val="accent1"/>
                </a:solidFill>
                <a:latin typeface="Arial Rounded MT Bold"/>
              </a:rPr>
              <a:t>Fees and Commissions</a:t>
            </a:r>
          </a:p>
        </p:txBody>
      </p:sp>
      <p:sp>
        <p:nvSpPr>
          <p:cNvPr id="771075" name="Rectangle 3"/>
          <p:cNvSpPr>
            <a:spLocks noGrp="1" noChangeArrowheads="1"/>
          </p:cNvSpPr>
          <p:nvPr>
            <p:ph type="body" idx="1"/>
          </p:nvPr>
        </p:nvSpPr>
        <p:spPr>
          <a:xfrm>
            <a:off x="982663" y="2058988"/>
            <a:ext cx="8093075" cy="2741612"/>
          </a:xfrm>
        </p:spPr>
        <p:txBody>
          <a:bodyPr/>
          <a:lstStyle/>
          <a:p>
            <a:pPr marL="617538" lvl="4" indent="0" algn="l">
              <a:buNone/>
            </a:pPr>
            <a:r>
              <a:rPr lang="en-US" sz="2400" dirty="0" smtClean="0">
                <a:solidFill>
                  <a:schemeClr val="accent1"/>
                </a:solidFill>
                <a:latin typeface="Arial Rounded MT Bold"/>
              </a:rPr>
              <a:t>Commission conscious or results conscious?</a:t>
            </a:r>
          </a:p>
          <a:p>
            <a:pPr marL="617538" lvl="4" indent="0" algn="l">
              <a:buNone/>
            </a:pPr>
            <a:r>
              <a:rPr lang="en-US" sz="2400" dirty="0" smtClean="0">
                <a:solidFill>
                  <a:schemeClr val="accent1"/>
                </a:solidFill>
                <a:latin typeface="Arial Rounded MT Bold"/>
              </a:rPr>
              <a:t>“</a:t>
            </a:r>
            <a:r>
              <a:rPr lang="en-US" sz="2400" i="1" dirty="0" smtClean="0">
                <a:solidFill>
                  <a:schemeClr val="accent1"/>
                </a:solidFill>
                <a:latin typeface="Arial Rounded MT Bold"/>
              </a:rPr>
              <a:t>The amount of money you will pay me in fees or commissions will not change my life.  It will change your life</a:t>
            </a:r>
            <a:r>
              <a:rPr lang="en-US" sz="2400" dirty="0" smtClean="0">
                <a:solidFill>
                  <a:schemeClr val="accent1"/>
                </a:solidFill>
                <a:latin typeface="Arial Rounded MT Bold"/>
              </a:rPr>
              <a:t>.”</a:t>
            </a:r>
          </a:p>
          <a:p>
            <a:pPr lvl="4" algn="l">
              <a:buFont typeface="Arial" pitchFamily="34" charset="0"/>
              <a:buChar char="•"/>
            </a:pPr>
            <a:endParaRPr lang="en-US" sz="2400" dirty="0" smtClean="0">
              <a:solidFill>
                <a:schemeClr val="accent1"/>
              </a:solidFill>
              <a:latin typeface="Arial Rounded MT Bold"/>
            </a:endParaRPr>
          </a:p>
          <a:p>
            <a:pPr marL="617538" lvl="4" indent="0" algn="l">
              <a:buNone/>
            </a:pPr>
            <a:endParaRPr lang="en-US" sz="2400" dirty="0" smtClean="0">
              <a:solidFill>
                <a:schemeClr val="accent1"/>
              </a:solidFill>
              <a:latin typeface="Arial Rounded MT Bold"/>
            </a:endParaRPr>
          </a:p>
          <a:p>
            <a:pPr marL="1430338" lvl="4" indent="0" algn="l">
              <a:buNone/>
            </a:pPr>
            <a:endParaRPr lang="en-US" sz="2200" dirty="0" smtClean="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3200" y="4114800"/>
            <a:ext cx="2743200" cy="2743200"/>
          </a:xfrm>
          <a:prstGeom prst="rect">
            <a:avLst/>
          </a:prstGeom>
        </p:spPr>
      </p:pic>
    </p:spTree>
    <p:extLst>
      <p:ext uri="{BB962C8B-B14F-4D97-AF65-F5344CB8AC3E}">
        <p14:creationId xmlns:p14="http://schemas.microsoft.com/office/powerpoint/2010/main" val="2648742540"/>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5025" y="381001"/>
            <a:ext cx="8662988" cy="685800"/>
          </a:xfrm>
        </p:spPr>
        <p:txBody>
          <a:bodyPr/>
          <a:lstStyle/>
          <a:p>
            <a:pPr algn="ctr"/>
            <a:r>
              <a:rPr lang="en-US" dirty="0" smtClean="0">
                <a:solidFill>
                  <a:schemeClr val="accent1"/>
                </a:solidFill>
                <a:latin typeface="Arial Rounded MT Bold"/>
              </a:rPr>
              <a:t>Breaking out of the commodity trap</a:t>
            </a:r>
            <a:endParaRPr lang="en-US" dirty="0">
              <a:solidFill>
                <a:schemeClr val="accent1"/>
              </a:solidFill>
              <a:latin typeface="Arial Rounded MT Bold"/>
            </a:endParaRPr>
          </a:p>
        </p:txBody>
      </p:sp>
      <p:sp>
        <p:nvSpPr>
          <p:cNvPr id="3" name="Content Placeholder 2"/>
          <p:cNvSpPr>
            <a:spLocks noGrp="1"/>
          </p:cNvSpPr>
          <p:nvPr>
            <p:ph idx="1"/>
          </p:nvPr>
        </p:nvSpPr>
        <p:spPr>
          <a:xfrm>
            <a:off x="685800" y="990601"/>
            <a:ext cx="8986838" cy="5552420"/>
          </a:xfrm>
        </p:spPr>
        <p:txBody>
          <a:bodyPr/>
          <a:lstStyle/>
          <a:p>
            <a:endParaRPr lang="en-US" sz="2400" dirty="0" smtClean="0">
              <a:solidFill>
                <a:schemeClr val="accent1"/>
              </a:solidFill>
              <a:latin typeface="Arial Rounded MT Bold"/>
            </a:endParaRPr>
          </a:p>
          <a:p>
            <a:pPr marL="0" indent="0">
              <a:buNone/>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0" y="1143000"/>
            <a:ext cx="4572000" cy="4114800"/>
          </a:xfrm>
          <a:prstGeom prst="rect">
            <a:avLst/>
          </a:prstGeom>
        </p:spPr>
      </p:pic>
      <p:sp>
        <p:nvSpPr>
          <p:cNvPr id="5" name="TextBox 4"/>
          <p:cNvSpPr txBox="1"/>
          <p:nvPr/>
        </p:nvSpPr>
        <p:spPr>
          <a:xfrm>
            <a:off x="3886200" y="6019800"/>
            <a:ext cx="2819400" cy="523220"/>
          </a:xfrm>
          <a:prstGeom prst="rect">
            <a:avLst/>
          </a:prstGeom>
          <a:noFill/>
        </p:spPr>
        <p:txBody>
          <a:bodyPr wrap="square" rtlCol="0">
            <a:spAutoFit/>
          </a:bodyPr>
          <a:lstStyle/>
          <a:p>
            <a:r>
              <a:rPr lang="en-US" sz="2800" dirty="0">
                <a:solidFill>
                  <a:schemeClr val="accent1"/>
                </a:solidFill>
                <a:latin typeface="Arial Rounded MT Bold"/>
              </a:rPr>
              <a:t>$.02 or $5.00?</a:t>
            </a:r>
          </a:p>
        </p:txBody>
      </p:sp>
    </p:spTree>
    <p:extLst>
      <p:ext uri="{BB962C8B-B14F-4D97-AF65-F5344CB8AC3E}">
        <p14:creationId xmlns:p14="http://schemas.microsoft.com/office/powerpoint/2010/main" val="1684347550"/>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3122" name="Rectangle 2"/>
          <p:cNvSpPr>
            <a:spLocks noGrp="1" noChangeArrowheads="1"/>
          </p:cNvSpPr>
          <p:nvPr>
            <p:ph type="title"/>
          </p:nvPr>
        </p:nvSpPr>
        <p:spPr>
          <a:xfrm>
            <a:off x="982663" y="1304925"/>
            <a:ext cx="8093075" cy="754063"/>
          </a:xfrm>
        </p:spPr>
        <p:txBody>
          <a:bodyPr/>
          <a:lstStyle/>
          <a:p>
            <a:pPr algn="ctr"/>
            <a:r>
              <a:rPr lang="en-US" sz="4000" i="1" dirty="0" smtClean="0">
                <a:latin typeface="Arial Rounded MT Bold" pitchFamily="34" charset="0"/>
              </a:rPr>
              <a:t>“I want to think it over”</a:t>
            </a:r>
          </a:p>
        </p:txBody>
      </p:sp>
      <p:sp>
        <p:nvSpPr>
          <p:cNvPr id="773123" name="Rectangle 3"/>
          <p:cNvSpPr>
            <a:spLocks noGrp="1" noChangeArrowheads="1"/>
          </p:cNvSpPr>
          <p:nvPr>
            <p:ph type="body" idx="1"/>
          </p:nvPr>
        </p:nvSpPr>
        <p:spPr>
          <a:xfrm>
            <a:off x="609600" y="2209800"/>
            <a:ext cx="8466138" cy="4495800"/>
          </a:xfrm>
        </p:spPr>
        <p:txBody>
          <a:bodyPr/>
          <a:lstStyle/>
          <a:p>
            <a:pPr lvl="4" algn="l">
              <a:buFont typeface="Wingdings" pitchFamily="2" charset="2"/>
              <a:buChar char="v"/>
            </a:pPr>
            <a:endParaRPr lang="en-US" sz="2200" dirty="0" smtClean="0">
              <a:solidFill>
                <a:schemeClr val="accent1">
                  <a:lumMod val="75000"/>
                </a:schemeClr>
              </a:solidFill>
              <a:latin typeface="Arial Rounded MT Bold" pitchFamily="34" charset="0"/>
            </a:endParaRPr>
          </a:p>
          <a:p>
            <a:pPr marL="617538" lvl="4" indent="0" algn="l">
              <a:buNone/>
            </a:pPr>
            <a:r>
              <a:rPr lang="en-US" sz="2200" dirty="0" smtClean="0">
                <a:solidFill>
                  <a:schemeClr val="accent1"/>
                </a:solidFill>
                <a:latin typeface="Arial Rounded MT Bold" pitchFamily="34" charset="0"/>
              </a:rPr>
              <a:t>Sixty miles in one hour	</a:t>
            </a:r>
          </a:p>
          <a:p>
            <a:pPr marL="617538" lvl="4" indent="0" algn="l">
              <a:buNone/>
            </a:pPr>
            <a:r>
              <a:rPr lang="en-US" sz="2200" dirty="0" smtClean="0">
                <a:solidFill>
                  <a:schemeClr val="accent1"/>
                </a:solidFill>
                <a:latin typeface="Arial Rounded MT Bold" pitchFamily="34" charset="0"/>
              </a:rPr>
              <a:t>Tailor’s measuring tape</a:t>
            </a:r>
          </a:p>
          <a:p>
            <a:endParaRPr lang="en-US" dirty="0" smtClean="0"/>
          </a:p>
          <a:p>
            <a:endParaRPr lang="en-US" dirty="0" smtClean="0"/>
          </a:p>
          <a:p>
            <a:endParaRPr lang="en-US" dirty="0" smtClean="0"/>
          </a:p>
        </p:txBody>
      </p:sp>
      <p:pic>
        <p:nvPicPr>
          <p:cNvPr id="4" name="Picture 3" descr="measuring-tape-10_300.jpg"/>
          <p:cNvPicPr>
            <a:picLocks noChangeAspect="1"/>
          </p:cNvPicPr>
          <p:nvPr/>
        </p:nvPicPr>
        <p:blipFill>
          <a:blip r:embed="rId2"/>
          <a:stretch>
            <a:fillRect/>
          </a:stretch>
        </p:blipFill>
        <p:spPr>
          <a:xfrm>
            <a:off x="5638800" y="2362200"/>
            <a:ext cx="3810000" cy="4533900"/>
          </a:xfrm>
          <a:prstGeom prst="rect">
            <a:avLst/>
          </a:prstGeom>
        </p:spPr>
      </p:pic>
    </p:spTree>
    <p:extLst>
      <p:ext uri="{BB962C8B-B14F-4D97-AF65-F5344CB8AC3E}">
        <p14:creationId xmlns:p14="http://schemas.microsoft.com/office/powerpoint/2010/main" val="196167214"/>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5170" name="Rectangle 2"/>
          <p:cNvSpPr>
            <a:spLocks noGrp="1" noChangeArrowheads="1"/>
          </p:cNvSpPr>
          <p:nvPr>
            <p:ph type="title"/>
          </p:nvPr>
        </p:nvSpPr>
        <p:spPr>
          <a:xfrm>
            <a:off x="982663" y="381001"/>
            <a:ext cx="8093075" cy="990599"/>
          </a:xfrm>
        </p:spPr>
        <p:txBody>
          <a:bodyPr/>
          <a:lstStyle/>
          <a:p>
            <a:pPr algn="ctr"/>
            <a:r>
              <a:rPr lang="en-US" sz="4000" dirty="0" smtClean="0">
                <a:solidFill>
                  <a:schemeClr val="accent1"/>
                </a:solidFill>
                <a:latin typeface="Arial Rounded MT Bold"/>
              </a:rPr>
              <a:t>Maintaining a long </a:t>
            </a:r>
            <a:r>
              <a:rPr lang="en-US" sz="4000" dirty="0">
                <a:solidFill>
                  <a:schemeClr val="accent1"/>
                </a:solidFill>
                <a:latin typeface="Arial Rounded MT Bold"/>
              </a:rPr>
              <a:t>t</a:t>
            </a:r>
            <a:r>
              <a:rPr lang="en-US" sz="4000" dirty="0" smtClean="0">
                <a:solidFill>
                  <a:schemeClr val="accent1"/>
                </a:solidFill>
                <a:latin typeface="Arial Rounded MT Bold"/>
              </a:rPr>
              <a:t>erm perspective</a:t>
            </a:r>
          </a:p>
        </p:txBody>
      </p:sp>
      <p:sp>
        <p:nvSpPr>
          <p:cNvPr id="775171" name="Rectangle 3"/>
          <p:cNvSpPr>
            <a:spLocks noGrp="1" noChangeArrowheads="1"/>
          </p:cNvSpPr>
          <p:nvPr>
            <p:ph type="body" idx="1"/>
          </p:nvPr>
        </p:nvSpPr>
        <p:spPr>
          <a:xfrm>
            <a:off x="228601" y="1828800"/>
            <a:ext cx="6934199" cy="4876800"/>
          </a:xfrm>
        </p:spPr>
        <p:txBody>
          <a:bodyPr/>
          <a:lstStyle/>
          <a:p>
            <a:pPr marL="617538" lvl="4" indent="0" algn="l">
              <a:buNone/>
            </a:pPr>
            <a:endParaRPr lang="en-US" sz="2200" dirty="0" smtClean="0">
              <a:solidFill>
                <a:srgbClr val="336699"/>
              </a:solidFill>
              <a:latin typeface="Arial Rounded MT Bold" pitchFamily="34" charset="0"/>
            </a:endParaRPr>
          </a:p>
          <a:p>
            <a:pPr marL="617538" lvl="4" indent="0" algn="l">
              <a:buNone/>
            </a:pPr>
            <a:r>
              <a:rPr lang="en-US" sz="2200" dirty="0" smtClean="0">
                <a:solidFill>
                  <a:schemeClr val="accent1"/>
                </a:solidFill>
                <a:latin typeface="Arial Rounded MT Bold" pitchFamily="34" charset="0"/>
              </a:rPr>
              <a:t>DOB, HS graduation date, wedding date</a:t>
            </a:r>
          </a:p>
          <a:p>
            <a:pPr marL="617538" lvl="4" indent="0" algn="l">
              <a:buNone/>
            </a:pPr>
            <a:r>
              <a:rPr lang="en-US" sz="2200" dirty="0" smtClean="0">
                <a:solidFill>
                  <a:schemeClr val="accent1"/>
                </a:solidFill>
                <a:latin typeface="Arial Rounded MT Bold" pitchFamily="34" charset="0"/>
              </a:rPr>
              <a:t>Strawberry plants</a:t>
            </a:r>
          </a:p>
          <a:p>
            <a:pPr marL="617538" lvl="4" indent="0" algn="l">
              <a:buNone/>
            </a:pPr>
            <a:r>
              <a:rPr lang="en-US" sz="2200" dirty="0" smtClean="0">
                <a:solidFill>
                  <a:schemeClr val="accent1"/>
                </a:solidFill>
                <a:latin typeface="Arial Rounded MT Bold" pitchFamily="34" charset="0"/>
              </a:rPr>
              <a:t>Driving from Vancouver to Montreal</a:t>
            </a:r>
          </a:p>
          <a:p>
            <a:pPr marL="617538" lvl="4" indent="0" algn="l">
              <a:buNone/>
            </a:pPr>
            <a:r>
              <a:rPr lang="en-US" sz="2200" dirty="0" smtClean="0">
                <a:solidFill>
                  <a:schemeClr val="accent1"/>
                </a:solidFill>
                <a:latin typeface="Arial Rounded MT Bold" pitchFamily="34" charset="0"/>
              </a:rPr>
              <a:t>If you’re 49 years old . . . </a:t>
            </a:r>
          </a:p>
          <a:p>
            <a:pPr marL="617538" lvl="4" indent="0" algn="l">
              <a:buNone/>
            </a:pPr>
            <a:r>
              <a:rPr lang="en-US" sz="2200" dirty="0" smtClean="0">
                <a:solidFill>
                  <a:schemeClr val="accent1"/>
                </a:solidFill>
                <a:latin typeface="Arial Rounded MT Bold" pitchFamily="34" charset="0"/>
              </a:rPr>
              <a:t>You are a train conductor</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0" y="3581400"/>
            <a:ext cx="2381250" cy="2381250"/>
          </a:xfrm>
          <a:prstGeom prst="rect">
            <a:avLst/>
          </a:prstGeom>
        </p:spPr>
      </p:pic>
    </p:spTree>
    <p:extLst>
      <p:ext uri="{BB962C8B-B14F-4D97-AF65-F5344CB8AC3E}">
        <p14:creationId xmlns:p14="http://schemas.microsoft.com/office/powerpoint/2010/main" val="580303110"/>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42" name="Rectangle 2"/>
          <p:cNvSpPr>
            <a:spLocks noGrp="1" noChangeArrowheads="1"/>
          </p:cNvSpPr>
          <p:nvPr>
            <p:ph type="title"/>
          </p:nvPr>
        </p:nvSpPr>
        <p:spPr>
          <a:xfrm>
            <a:off x="982663" y="381000"/>
            <a:ext cx="8093075" cy="914400"/>
          </a:xfrm>
        </p:spPr>
        <p:txBody>
          <a:bodyPr/>
          <a:lstStyle/>
          <a:p>
            <a:pPr algn="ctr"/>
            <a:r>
              <a:rPr lang="en-US" sz="4000" dirty="0" smtClean="0">
                <a:solidFill>
                  <a:schemeClr val="accent1"/>
                </a:solidFill>
                <a:latin typeface="Arial Rounded MT Bold" pitchFamily="34" charset="0"/>
              </a:rPr>
              <a:t>Why should I do business with you?</a:t>
            </a:r>
          </a:p>
        </p:txBody>
      </p:sp>
      <p:sp>
        <p:nvSpPr>
          <p:cNvPr id="778243" name="Rectangle 3"/>
          <p:cNvSpPr>
            <a:spLocks noGrp="1" noChangeArrowheads="1"/>
          </p:cNvSpPr>
          <p:nvPr>
            <p:ph type="body" idx="1"/>
          </p:nvPr>
        </p:nvSpPr>
        <p:spPr>
          <a:xfrm>
            <a:off x="533400" y="1981200"/>
            <a:ext cx="4572000" cy="2743200"/>
          </a:xfrm>
        </p:spPr>
        <p:txBody>
          <a:bodyPr/>
          <a:lstStyle/>
          <a:p>
            <a:pPr marL="617538" lvl="4" indent="0" algn="l">
              <a:buNone/>
            </a:pPr>
            <a:r>
              <a:rPr lang="en-US" sz="2200" dirty="0" smtClean="0">
                <a:solidFill>
                  <a:schemeClr val="accent1"/>
                </a:solidFill>
                <a:latin typeface="Arial Rounded MT Bold" pitchFamily="34" charset="0"/>
              </a:rPr>
              <a:t>Airline pilot story</a:t>
            </a:r>
          </a:p>
          <a:p>
            <a:pPr marL="617538" lvl="4" indent="0" algn="l">
              <a:buNone/>
            </a:pPr>
            <a:r>
              <a:rPr lang="en-US" sz="2200" dirty="0" smtClean="0">
                <a:solidFill>
                  <a:schemeClr val="accent1"/>
                </a:solidFill>
                <a:latin typeface="Arial Rounded MT Bold" pitchFamily="34" charset="0"/>
              </a:rPr>
              <a:t>Barack Obama</a:t>
            </a:r>
          </a:p>
          <a:p>
            <a:pPr marL="617538" lvl="4" indent="0" algn="l">
              <a:buNone/>
            </a:pPr>
            <a:r>
              <a:rPr lang="en-US" sz="2200" dirty="0" smtClean="0">
                <a:solidFill>
                  <a:schemeClr val="accent1"/>
                </a:solidFill>
                <a:latin typeface="Arial Rounded MT Bold" pitchFamily="34" charset="0"/>
              </a:rPr>
              <a:t>Kernel of corn</a:t>
            </a:r>
          </a:p>
          <a:p>
            <a:pPr marL="617538" lvl="4" indent="0" algn="l">
              <a:buNone/>
            </a:pPr>
            <a:r>
              <a:rPr lang="en-US" sz="2200" dirty="0" smtClean="0">
                <a:solidFill>
                  <a:schemeClr val="accent1"/>
                </a:solidFill>
                <a:latin typeface="Arial Rounded MT Bold" pitchFamily="34" charset="0"/>
              </a:rPr>
              <a:t>Compass and map</a:t>
            </a:r>
          </a:p>
          <a:p>
            <a:pPr marL="617538" lvl="4" indent="0" algn="l">
              <a:buNone/>
            </a:pPr>
            <a:r>
              <a:rPr lang="en-US" sz="2200" dirty="0" smtClean="0">
                <a:solidFill>
                  <a:schemeClr val="accent1"/>
                </a:solidFill>
                <a:latin typeface="Arial Rounded MT Bold" pitchFamily="34" charset="0"/>
              </a:rPr>
              <a:t>Monthly haircuts</a:t>
            </a:r>
          </a:p>
          <a:p>
            <a:pPr lvl="4" algn="l">
              <a:buNone/>
            </a:pPr>
            <a:endParaRPr lang="en-US" sz="2200" dirty="0" smtClean="0">
              <a:solidFill>
                <a:schemeClr val="accent1">
                  <a:lumMod val="75000"/>
                </a:schemeClr>
              </a:solidFill>
              <a:latin typeface="Arial Rounded MT Bold" pitchFamily="34" charset="0"/>
            </a:endParaRPr>
          </a:p>
        </p:txBody>
      </p:sp>
      <p:pic>
        <p:nvPicPr>
          <p:cNvPr id="5" name="Picture 4" descr="Airline Pilot Male.jpg"/>
          <p:cNvPicPr>
            <a:picLocks noChangeAspect="1"/>
          </p:cNvPicPr>
          <p:nvPr/>
        </p:nvPicPr>
        <p:blipFill>
          <a:blip r:embed="rId2"/>
          <a:stretch>
            <a:fillRect/>
          </a:stretch>
        </p:blipFill>
        <p:spPr>
          <a:xfrm>
            <a:off x="4953000" y="3200400"/>
            <a:ext cx="4457700" cy="2952750"/>
          </a:xfrm>
          <a:prstGeom prst="rect">
            <a:avLst/>
          </a:prstGeom>
        </p:spPr>
      </p:pic>
    </p:spTree>
    <p:extLst>
      <p:ext uri="{BB962C8B-B14F-4D97-AF65-F5344CB8AC3E}">
        <p14:creationId xmlns:p14="http://schemas.microsoft.com/office/powerpoint/2010/main" val="3538212050"/>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714" name="Rectangle 2"/>
          <p:cNvSpPr>
            <a:spLocks noGrp="1" noChangeArrowheads="1"/>
          </p:cNvSpPr>
          <p:nvPr>
            <p:ph type="title"/>
          </p:nvPr>
        </p:nvSpPr>
        <p:spPr>
          <a:xfrm>
            <a:off x="982663" y="1304925"/>
            <a:ext cx="8093075" cy="904875"/>
          </a:xfrm>
        </p:spPr>
        <p:txBody>
          <a:bodyPr/>
          <a:lstStyle/>
          <a:p>
            <a:pPr algn="ctr"/>
            <a:r>
              <a:rPr lang="en-US" sz="4000" dirty="0" smtClean="0">
                <a:latin typeface="Arial Rounded MT Bold"/>
              </a:rPr>
              <a:t>Prospecting Ideas</a:t>
            </a:r>
          </a:p>
        </p:txBody>
      </p:sp>
      <p:pic>
        <p:nvPicPr>
          <p:cNvPr id="755716" name="Picture 4" descr="prospecting[1].jpg"/>
          <p:cNvPicPr>
            <a:picLocks noGrp="1" noChangeAspect="1"/>
          </p:cNvPicPr>
          <p:nvPr>
            <p:ph idx="1"/>
          </p:nvPr>
        </p:nvPicPr>
        <p:blipFill>
          <a:blip r:embed="rId2"/>
          <a:srcRect/>
          <a:stretch>
            <a:fillRect/>
          </a:stretch>
        </p:blipFill>
        <p:spPr>
          <a:xfrm>
            <a:off x="3659188" y="3048000"/>
            <a:ext cx="2817812" cy="3124200"/>
          </a:xfrm>
          <a:noFill/>
          <a:ln/>
        </p:spPr>
      </p:pic>
    </p:spTree>
    <p:extLst>
      <p:ext uri="{BB962C8B-B14F-4D97-AF65-F5344CB8AC3E}">
        <p14:creationId xmlns:p14="http://schemas.microsoft.com/office/powerpoint/2010/main" val="4158156387"/>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0834" name="Rectangle 2"/>
          <p:cNvSpPr>
            <a:spLocks noGrp="1" noChangeArrowheads="1"/>
          </p:cNvSpPr>
          <p:nvPr>
            <p:ph type="title"/>
          </p:nvPr>
        </p:nvSpPr>
        <p:spPr>
          <a:xfrm>
            <a:off x="982663" y="228601"/>
            <a:ext cx="8093075" cy="1066799"/>
          </a:xfrm>
        </p:spPr>
        <p:txBody>
          <a:bodyPr/>
          <a:lstStyle/>
          <a:p>
            <a:pPr algn="ctr"/>
            <a:r>
              <a:rPr lang="en-US" sz="4000" dirty="0" smtClean="0">
                <a:latin typeface="Arial Rounded MT Bold"/>
              </a:rPr>
              <a:t>Prospecting Ideas</a:t>
            </a:r>
            <a:br>
              <a:rPr lang="en-US" sz="4000" dirty="0" smtClean="0">
                <a:latin typeface="Arial Rounded MT Bold"/>
              </a:rPr>
            </a:br>
            <a:endParaRPr lang="en-US" sz="4000" dirty="0" smtClean="0">
              <a:latin typeface="Arial Rounded MT Bold"/>
            </a:endParaRPr>
          </a:p>
        </p:txBody>
      </p:sp>
      <p:sp>
        <p:nvSpPr>
          <p:cNvPr id="760835" name="Rectangle 3"/>
          <p:cNvSpPr>
            <a:spLocks noGrp="1" noChangeArrowheads="1"/>
          </p:cNvSpPr>
          <p:nvPr>
            <p:ph type="body" idx="1"/>
          </p:nvPr>
        </p:nvSpPr>
        <p:spPr>
          <a:xfrm>
            <a:off x="982663" y="1219200"/>
            <a:ext cx="8093075" cy="5257800"/>
          </a:xfrm>
        </p:spPr>
        <p:txBody>
          <a:bodyPr/>
          <a:lstStyle/>
          <a:p>
            <a:pPr marL="617538" lvl="4" indent="0" algn="ctr">
              <a:buNone/>
            </a:pPr>
            <a:r>
              <a:rPr lang="en-US" sz="2400" dirty="0" smtClean="0">
                <a:solidFill>
                  <a:schemeClr val="accent1"/>
                </a:solidFill>
                <a:latin typeface="Arial Rounded MT Bold"/>
              </a:rPr>
              <a:t>The $7 cake</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2800" y="2667000"/>
            <a:ext cx="3810000" cy="3657600"/>
          </a:xfrm>
          <a:prstGeom prst="rect">
            <a:avLst/>
          </a:prstGeom>
        </p:spPr>
      </p:pic>
    </p:spTree>
    <p:extLst>
      <p:ext uri="{BB962C8B-B14F-4D97-AF65-F5344CB8AC3E}">
        <p14:creationId xmlns:p14="http://schemas.microsoft.com/office/powerpoint/2010/main" val="2509791902"/>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218" name="Rectangle 2"/>
          <p:cNvSpPr>
            <a:spLocks noGrp="1" noChangeArrowheads="1"/>
          </p:cNvSpPr>
          <p:nvPr>
            <p:ph type="title"/>
          </p:nvPr>
        </p:nvSpPr>
        <p:spPr>
          <a:xfrm>
            <a:off x="982663" y="304801"/>
            <a:ext cx="8093075" cy="990599"/>
          </a:xfrm>
        </p:spPr>
        <p:txBody>
          <a:bodyPr/>
          <a:lstStyle/>
          <a:p>
            <a:pPr algn="ctr"/>
            <a:r>
              <a:rPr lang="en-US" sz="4000" dirty="0" smtClean="0">
                <a:latin typeface="Arial Rounded MT Bold"/>
              </a:rPr>
              <a:t>Overcoming Objections</a:t>
            </a:r>
          </a:p>
        </p:txBody>
      </p:sp>
      <p:sp>
        <p:nvSpPr>
          <p:cNvPr id="777219" name="Rectangle 3"/>
          <p:cNvSpPr>
            <a:spLocks noGrp="1" noChangeArrowheads="1"/>
          </p:cNvSpPr>
          <p:nvPr>
            <p:ph type="body" idx="1"/>
          </p:nvPr>
        </p:nvSpPr>
        <p:spPr>
          <a:xfrm>
            <a:off x="304800" y="5562600"/>
            <a:ext cx="9220200" cy="762000"/>
          </a:xfrm>
        </p:spPr>
        <p:txBody>
          <a:bodyPr/>
          <a:lstStyle/>
          <a:p>
            <a:pPr algn="ctr">
              <a:buNone/>
            </a:pPr>
            <a:r>
              <a:rPr lang="en-US" sz="2400" dirty="0" smtClean="0">
                <a:solidFill>
                  <a:schemeClr val="accent1"/>
                </a:solidFill>
                <a:latin typeface="Arial Rounded MT Bold"/>
              </a:rPr>
              <a:t>There are only three objections you can get </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62492" y="1371600"/>
            <a:ext cx="2762250" cy="3638550"/>
          </a:xfrm>
          <a:prstGeom prst="rect">
            <a:avLst/>
          </a:prstGeom>
        </p:spPr>
      </p:pic>
    </p:spTree>
    <p:extLst>
      <p:ext uri="{BB962C8B-B14F-4D97-AF65-F5344CB8AC3E}">
        <p14:creationId xmlns:p14="http://schemas.microsoft.com/office/powerpoint/2010/main" val="2184031970"/>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C00000"/>
                </a:solidFill>
              </a:rPr>
              <a:t>Getting clients off the fence</a:t>
            </a:r>
            <a:endParaRPr lang="en-US" dirty="0">
              <a:solidFill>
                <a:srgbClr val="C00000"/>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09800" y="1676400"/>
            <a:ext cx="5397500" cy="3594100"/>
          </a:xfrm>
        </p:spPr>
      </p:pic>
    </p:spTree>
    <p:extLst>
      <p:ext uri="{BB962C8B-B14F-4D97-AF65-F5344CB8AC3E}">
        <p14:creationId xmlns:p14="http://schemas.microsoft.com/office/powerpoint/2010/main" val="261941967"/>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tle 1"/>
          <p:cNvSpPr>
            <a:spLocks noGrp="1"/>
          </p:cNvSpPr>
          <p:nvPr>
            <p:ph type="title"/>
          </p:nvPr>
        </p:nvSpPr>
        <p:spPr/>
        <p:txBody>
          <a:bodyPr/>
          <a:lstStyle/>
          <a:p>
            <a:r>
              <a:rPr lang="en-US" sz="2400" dirty="0" smtClean="0">
                <a:latin typeface="Arial Rounded MT Bold" pitchFamily="34" charset="0"/>
                <a:ea typeface="ＭＳ Ｐゴシック"/>
                <a:cs typeface="ＭＳ Ｐゴシック"/>
              </a:rPr>
              <a:t> 			</a:t>
            </a:r>
            <a:r>
              <a:rPr lang="en-US" sz="2800" dirty="0" smtClean="0">
                <a:latin typeface="Arial Rounded MT Bold" pitchFamily="34" charset="0"/>
                <a:ea typeface="ＭＳ Ｐゴシック"/>
                <a:cs typeface="ＭＳ Ｐゴシック"/>
              </a:rPr>
              <a:t>Get your clients off the fence</a:t>
            </a:r>
          </a:p>
        </p:txBody>
      </p:sp>
      <p:sp>
        <p:nvSpPr>
          <p:cNvPr id="2" name="Content Placeholder 1"/>
          <p:cNvSpPr>
            <a:spLocks noGrp="1"/>
          </p:cNvSpPr>
          <p:nvPr>
            <p:ph idx="1"/>
          </p:nvPr>
        </p:nvSpPr>
        <p:spPr/>
        <p:txBody>
          <a:bodyPr/>
          <a:lstStyle/>
          <a:p>
            <a:r>
              <a:rPr lang="en-US" dirty="0">
                <a:latin typeface="Arial Rounded MT Bold" pitchFamily="34" charset="0"/>
                <a:sym typeface="Verdana" pitchFamily="-106" charset="0"/>
              </a:rPr>
              <a:t>“Do you know what investing for the long run but listening to market news every day is like? It's like a man walking up a big hill with a yo-yo and keeping his eye fixed on the yo-yo instead of the hill."</a:t>
            </a:r>
            <a:br>
              <a:rPr lang="en-US" dirty="0">
                <a:latin typeface="Arial Rounded MT Bold" pitchFamily="34" charset="0"/>
                <a:sym typeface="Verdana" pitchFamily="-106" charset="0"/>
              </a:rPr>
            </a:br>
            <a:r>
              <a:rPr lang="en-US" i="1" dirty="0">
                <a:latin typeface="Arial Rounded MT Bold" pitchFamily="34" charset="0"/>
                <a:sym typeface="Verdana" pitchFamily="-106" charset="0"/>
              </a:rPr>
              <a:t>Alan Abelson</a:t>
            </a:r>
            <a:endParaRPr lang="en-US" dirty="0">
              <a:latin typeface="Arial Rounded MT Bold" pitchFamily="34" charset="0"/>
              <a:sym typeface="Verdana" pitchFamily="-106" charset="0"/>
            </a:endParaRPr>
          </a:p>
          <a:p>
            <a:endParaRPr lang="en-US" dirty="0"/>
          </a:p>
        </p:txBody>
      </p:sp>
      <p:pic>
        <p:nvPicPr>
          <p:cNvPr id="6" name="Picture 3" descr="yoyo.jpg"/>
          <p:cNvPicPr>
            <a:picLocks noChangeAspect="1"/>
          </p:cNvPicPr>
          <p:nvPr/>
        </p:nvPicPr>
        <p:blipFill>
          <a:blip r:embed="rId2"/>
          <a:srcRect/>
          <a:stretch>
            <a:fillRect/>
          </a:stretch>
        </p:blipFill>
        <p:spPr bwMode="auto">
          <a:xfrm>
            <a:off x="6504416" y="3733800"/>
            <a:ext cx="2143125" cy="21431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le 1"/>
          <p:cNvSpPr>
            <a:spLocks noGrp="1"/>
          </p:cNvSpPr>
          <p:nvPr>
            <p:ph type="title"/>
          </p:nvPr>
        </p:nvSpPr>
        <p:spPr/>
        <p:txBody>
          <a:bodyPr/>
          <a:lstStyle/>
          <a:p>
            <a:r>
              <a:rPr lang="en-US" dirty="0" smtClean="0">
                <a:latin typeface="Arial Rounded MT Bold" pitchFamily="34" charset="0"/>
                <a:ea typeface="ＭＳ Ｐゴシック"/>
                <a:cs typeface="ＭＳ Ｐゴシック"/>
              </a:rPr>
              <a:t>		Get them off the fence!</a:t>
            </a:r>
          </a:p>
        </p:txBody>
      </p:sp>
      <p:sp>
        <p:nvSpPr>
          <p:cNvPr id="3" name="Content Placeholder 2"/>
          <p:cNvSpPr>
            <a:spLocks noGrp="1"/>
          </p:cNvSpPr>
          <p:nvPr>
            <p:ph idx="1"/>
          </p:nvPr>
        </p:nvSpPr>
        <p:spPr/>
        <p:txBody>
          <a:bodyPr/>
          <a:lstStyle/>
          <a:p>
            <a:pPr>
              <a:buFont typeface="Verdana" pitchFamily="-106" charset="0"/>
              <a:buChar char="•"/>
              <a:defRPr/>
            </a:pPr>
            <a:r>
              <a:rPr lang="en-US" dirty="0"/>
              <a:t>“Bob/Mary, can you take professional advice even though you may disagree with it?”</a:t>
            </a:r>
            <a:endParaRPr lang="en-US" dirty="0">
              <a:sym typeface="Verdana" pitchFamily="-106" charset="0"/>
            </a:endParaRPr>
          </a:p>
          <a:p>
            <a:pPr>
              <a:buFont typeface="Verdana" pitchFamily="-106" charset="0"/>
              <a:buChar char="•"/>
              <a:defRPr/>
            </a:pPr>
            <a:r>
              <a:rPr lang="en-US" dirty="0" smtClean="0">
                <a:sym typeface="Verdana" pitchFamily="-106" charset="0"/>
              </a:rPr>
              <a:t>Appreciate why clients are on the fence</a:t>
            </a:r>
          </a:p>
          <a:p>
            <a:pPr>
              <a:buFont typeface="Verdana" pitchFamily="-106" charset="0"/>
              <a:buChar char="•"/>
              <a:defRPr/>
            </a:pPr>
            <a:r>
              <a:rPr lang="en-US" dirty="0" smtClean="0">
                <a:sym typeface="Verdana" pitchFamily="-106" charset="0"/>
              </a:rPr>
              <a:t>Be confident in your opinion</a:t>
            </a:r>
          </a:p>
          <a:p>
            <a:pPr>
              <a:buFont typeface="Verdana" pitchFamily="-106" charset="0"/>
              <a:buChar char="•"/>
              <a:defRPr/>
            </a:pPr>
            <a:r>
              <a:rPr lang="en-US" dirty="0" smtClean="0">
                <a:sym typeface="Verdana" pitchFamily="-106" charset="0"/>
              </a:rPr>
              <a:t>Be enthusiastic</a:t>
            </a:r>
          </a:p>
          <a:p>
            <a:pPr>
              <a:buFont typeface="Verdana" pitchFamily="-106" charset="0"/>
              <a:buChar char="•"/>
              <a:defRPr/>
            </a:pPr>
            <a:r>
              <a:rPr lang="en-US" dirty="0" smtClean="0">
                <a:sym typeface="Verdana" pitchFamily="-106" charset="0"/>
              </a:rPr>
              <a:t>Be positive about what lies ahead</a:t>
            </a:r>
          </a:p>
          <a:p>
            <a:pPr>
              <a:buFont typeface="Verdana" pitchFamily="-106" charset="0"/>
              <a:buChar char="•"/>
              <a:defRPr/>
            </a:pPr>
            <a:r>
              <a:rPr lang="en-US" dirty="0" smtClean="0">
                <a:sym typeface="Verdana" pitchFamily="-106" charset="0"/>
              </a:rPr>
              <a:t>Refocus your clients on the long term</a:t>
            </a:r>
            <a:endParaRPr lang="en-US" dirty="0">
              <a:sym typeface="Verdana" pitchFamily="-106" charset="0"/>
            </a:endParaRP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Grp="1" noChangeArrowheads="1"/>
          </p:cNvSpPr>
          <p:nvPr>
            <p:ph type="title"/>
          </p:nvPr>
        </p:nvSpPr>
        <p:spPr>
          <a:xfrm>
            <a:off x="838200" y="533400"/>
            <a:ext cx="8094663" cy="1219200"/>
          </a:xfrm>
        </p:spPr>
        <p:txBody>
          <a:bodyPr/>
          <a:lstStyle/>
          <a:p>
            <a:r>
              <a:rPr lang="en-US" sz="3200" smtClean="0">
                <a:latin typeface="Arial Rounded MT Bold" pitchFamily="34" charset="0"/>
                <a:ea typeface="ＭＳ Ｐゴシック"/>
                <a:cs typeface="ＭＳ Ｐゴシック"/>
              </a:rPr>
              <a:t>   The investor’s greatest challenge is staying invested in the face of bad news</a:t>
            </a:r>
            <a:endParaRPr lang="en-US" sz="3200" i="1" smtClean="0">
              <a:latin typeface="Arial Rounded MT Bold" pitchFamily="34" charset="0"/>
              <a:ea typeface="ＭＳ Ｐゴシック"/>
              <a:cs typeface="ＭＳ Ｐゴシック"/>
            </a:endParaRPr>
          </a:p>
        </p:txBody>
      </p:sp>
      <p:sp>
        <p:nvSpPr>
          <p:cNvPr id="5" name="TextBox 4"/>
          <p:cNvSpPr txBox="1"/>
          <p:nvPr/>
        </p:nvSpPr>
        <p:spPr>
          <a:xfrm>
            <a:off x="2895600" y="5867400"/>
            <a:ext cx="4495800" cy="523875"/>
          </a:xfrm>
          <a:prstGeom prst="rect">
            <a:avLst/>
          </a:prstGeom>
          <a:noFill/>
        </p:spPr>
        <p:txBody>
          <a:bodyPr>
            <a:spAutoFit/>
          </a:bodyPr>
          <a:lstStyle/>
          <a:p>
            <a:pPr algn="ctr">
              <a:defRPr/>
            </a:pPr>
            <a:r>
              <a:rPr lang="en-US" sz="2800" dirty="0">
                <a:solidFill>
                  <a:schemeClr val="accent1">
                    <a:lumMod val="75000"/>
                  </a:schemeClr>
                </a:solidFill>
                <a:latin typeface="Arial Rounded MT Bold" pitchFamily="34" charset="0"/>
                <a:ea typeface="ＭＳ Ｐゴシック" pitchFamily="-106" charset="-128"/>
                <a:cs typeface="+mn-cs"/>
                <a:sym typeface="Gill Sans" pitchFamily="-106" charset="0"/>
              </a:rPr>
              <a:t>This time it’s different</a:t>
            </a:r>
          </a:p>
        </p:txBody>
      </p:sp>
      <p:pic>
        <p:nvPicPr>
          <p:cNvPr id="70659" name="Content Placeholder 6" descr="bad news.jpg"/>
          <p:cNvPicPr>
            <a:picLocks noGrp="1" noChangeAspect="1"/>
          </p:cNvPicPr>
          <p:nvPr>
            <p:ph idx="1"/>
          </p:nvPr>
        </p:nvPicPr>
        <p:blipFill>
          <a:blip r:embed="rId2"/>
          <a:srcRect/>
          <a:stretch>
            <a:fillRect/>
          </a:stretch>
        </p:blipFill>
        <p:spPr>
          <a:xfrm>
            <a:off x="1828800" y="1752600"/>
            <a:ext cx="6350000" cy="4711700"/>
          </a:xfrm>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5025" y="698500"/>
            <a:ext cx="8842375" cy="596900"/>
          </a:xfrm>
        </p:spPr>
        <p:txBody>
          <a:bodyPr/>
          <a:lstStyle/>
          <a:p>
            <a:pPr algn="ctr">
              <a:defRPr/>
            </a:pPr>
            <a:r>
              <a:rPr lang="en-US" sz="2400" dirty="0" smtClean="0">
                <a:sym typeface="Verdana" pitchFamily="-106" charset="0"/>
              </a:rPr>
              <a:t>Five ways to distinguish yourself from the competition</a:t>
            </a:r>
            <a:r>
              <a:rPr lang="en-US" sz="3200" dirty="0" smtClean="0">
                <a:sym typeface="Verdana" pitchFamily="-106" charset="0"/>
              </a:rPr>
              <a:t/>
            </a:r>
            <a:br>
              <a:rPr lang="en-US" sz="3200" dirty="0" smtClean="0">
                <a:sym typeface="Verdana" pitchFamily="-106" charset="0"/>
              </a:rPr>
            </a:br>
            <a:r>
              <a:rPr lang="en-US" sz="3200" dirty="0" smtClean="0">
                <a:sym typeface="Verdana" pitchFamily="-106" charset="0"/>
              </a:rPr>
              <a:t> </a:t>
            </a:r>
            <a:br>
              <a:rPr lang="en-US" sz="3200" dirty="0" smtClean="0">
                <a:sym typeface="Verdana" pitchFamily="-106" charset="0"/>
              </a:rPr>
            </a:br>
            <a:endParaRPr lang="en-US" sz="3200" dirty="0">
              <a:sym typeface="Optima LT Std" charset="0"/>
            </a:endParaRPr>
          </a:p>
        </p:txBody>
      </p:sp>
      <p:sp>
        <p:nvSpPr>
          <p:cNvPr id="3" name="Content Placeholder 2"/>
          <p:cNvSpPr>
            <a:spLocks noGrp="1"/>
          </p:cNvSpPr>
          <p:nvPr>
            <p:ph idx="1"/>
          </p:nvPr>
        </p:nvSpPr>
        <p:spPr/>
        <p:txBody>
          <a:bodyPr/>
          <a:lstStyle/>
          <a:p>
            <a:pPr>
              <a:buFont typeface="Verdana" pitchFamily="-106" charset="0"/>
              <a:buChar char="•"/>
              <a:defRPr/>
            </a:pPr>
            <a:endParaRPr lang="en-US" dirty="0" smtClean="0">
              <a:sym typeface="Verdana" pitchFamily="-106" charset="0"/>
            </a:endParaRPr>
          </a:p>
          <a:p>
            <a:pPr>
              <a:buFont typeface="Verdana" pitchFamily="-106" charset="0"/>
              <a:buNone/>
              <a:defRPr/>
            </a:pPr>
            <a:r>
              <a:rPr lang="en-US" dirty="0" smtClean="0">
                <a:sym typeface="Verdana" pitchFamily="-106" charset="0"/>
              </a:rPr>
              <a:t>    A commoditized marketplace is one in which a number of companies offer similar products or similar services at similar prices with similar results.  Presentations are similar, as are customer experiences.  Products, presentations, sales efforts and service become commoditized.  </a:t>
            </a:r>
          </a:p>
          <a:p>
            <a:pPr>
              <a:buFont typeface="Verdana" pitchFamily="-106" charset="0"/>
              <a:buNone/>
              <a:defRPr/>
            </a:pPr>
            <a:r>
              <a:rPr lang="en-US" dirty="0" smtClean="0">
                <a:sym typeface="Verdana" pitchFamily="-106" charset="0"/>
              </a:rPr>
              <a:t>	</a:t>
            </a:r>
          </a:p>
          <a:p>
            <a:pPr>
              <a:buFont typeface="Verdana" pitchFamily="-106" charset="0"/>
              <a:buNone/>
              <a:defRPr/>
            </a:pPr>
            <a:endParaRPr lang="en-US" dirty="0">
              <a:sym typeface="Verdana" pitchFamily="-106" charset="0"/>
            </a:endParaRP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le 1"/>
          <p:cNvSpPr>
            <a:spLocks noGrp="1"/>
          </p:cNvSpPr>
          <p:nvPr>
            <p:ph type="title"/>
          </p:nvPr>
        </p:nvSpPr>
        <p:spPr>
          <a:xfrm>
            <a:off x="835025" y="381000"/>
            <a:ext cx="8662988" cy="609600"/>
          </a:xfrm>
        </p:spPr>
        <p:txBody>
          <a:bodyPr/>
          <a:lstStyle/>
          <a:p>
            <a:r>
              <a:rPr lang="en-US" sz="4000" smtClean="0">
                <a:latin typeface="Arial Rounded MT Bold" pitchFamily="34" charset="0"/>
                <a:ea typeface="ＭＳ Ｐゴシック"/>
                <a:cs typeface="ＭＳ Ｐゴシック"/>
              </a:rPr>
              <a:t>			It’s Never Different!!</a:t>
            </a:r>
          </a:p>
        </p:txBody>
      </p:sp>
      <p:pic>
        <p:nvPicPr>
          <p:cNvPr id="90114" name="Content Placeholder 4" descr="1929[1].jpg"/>
          <p:cNvPicPr>
            <a:picLocks noGrp="1" noChangeAspect="1"/>
          </p:cNvPicPr>
          <p:nvPr>
            <p:ph idx="1"/>
          </p:nvPr>
        </p:nvPicPr>
        <p:blipFill>
          <a:blip r:embed="rId2"/>
          <a:srcRect/>
          <a:stretch>
            <a:fillRect/>
          </a:stretch>
        </p:blipFill>
        <p:spPr>
          <a:xfrm>
            <a:off x="2819400" y="1066800"/>
            <a:ext cx="4583113" cy="5241925"/>
          </a:xfrm>
        </p:spPr>
      </p:pic>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13" descr="1950.png"/>
          <p:cNvPicPr>
            <a:picLocks noChangeAspect="1"/>
          </p:cNvPicPr>
          <p:nvPr/>
        </p:nvPicPr>
        <p:blipFill>
          <a:blip r:embed="rId3"/>
          <a:srcRect/>
          <a:stretch>
            <a:fillRect/>
          </a:stretch>
        </p:blipFill>
        <p:spPr bwMode="auto">
          <a:xfrm>
            <a:off x="3017838" y="5699125"/>
            <a:ext cx="2459037" cy="1008063"/>
          </a:xfrm>
          <a:prstGeom prst="rect">
            <a:avLst/>
          </a:prstGeom>
          <a:noFill/>
          <a:ln w="9525">
            <a:noFill/>
            <a:miter lim="800000"/>
            <a:headEnd/>
            <a:tailEnd/>
          </a:ln>
        </p:spPr>
      </p:pic>
      <p:pic>
        <p:nvPicPr>
          <p:cNvPr id="7" name="Picture 6" descr="korea2b.jpg"/>
          <p:cNvPicPr>
            <a:picLocks noChangeAspect="1"/>
          </p:cNvPicPr>
          <p:nvPr/>
        </p:nvPicPr>
        <p:blipFill>
          <a:blip r:embed="rId4"/>
          <a:stretch>
            <a:fillRect/>
          </a:stretch>
        </p:blipFill>
        <p:spPr>
          <a:xfrm>
            <a:off x="760828" y="1727200"/>
            <a:ext cx="4513384" cy="362712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Picture 7" descr="korean-war-28-1617b.jpg"/>
          <p:cNvPicPr>
            <a:picLocks noChangeAspect="1"/>
          </p:cNvPicPr>
          <p:nvPr/>
        </p:nvPicPr>
        <p:blipFill>
          <a:blip r:embed="rId5"/>
          <a:stretch>
            <a:fillRect/>
          </a:stretch>
        </p:blipFill>
        <p:spPr>
          <a:xfrm>
            <a:off x="5131201" y="2072640"/>
            <a:ext cx="4314265" cy="362712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20759999"/>
            </a:camera>
            <a:lightRig rig="twoPt" dir="t">
              <a:rot lat="0" lon="0" rev="7200000"/>
            </a:lightRig>
          </a:scene3d>
          <a:sp3d contourW="12700">
            <a:bevelT w="25400" h="19050"/>
            <a:contourClr>
              <a:srgbClr val="969696"/>
            </a:contourClr>
          </a:sp3d>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3" descr="atomic-bomb3.jpg"/>
          <p:cNvPicPr>
            <a:picLocks noChangeAspect="1" noChangeArrowheads="1"/>
          </p:cNvPicPr>
          <p:nvPr/>
        </p:nvPicPr>
        <p:blipFill>
          <a:blip r:embed="rId3"/>
          <a:srcRect/>
          <a:stretch>
            <a:fillRect/>
          </a:stretch>
        </p:blipFill>
        <p:spPr bwMode="auto">
          <a:xfrm>
            <a:off x="1990725" y="836613"/>
            <a:ext cx="8007350" cy="6958012"/>
          </a:xfrm>
          <a:prstGeom prst="rect">
            <a:avLst/>
          </a:prstGeom>
          <a:noFill/>
          <a:ln w="9525">
            <a:noFill/>
            <a:miter lim="800000"/>
            <a:headEnd/>
            <a:tailEnd/>
          </a:ln>
        </p:spPr>
      </p:pic>
      <p:pic>
        <p:nvPicPr>
          <p:cNvPr id="93186" name="Picture 4" descr="1955.png"/>
          <p:cNvPicPr>
            <a:picLocks noChangeAspect="1"/>
          </p:cNvPicPr>
          <p:nvPr/>
        </p:nvPicPr>
        <p:blipFill>
          <a:blip r:embed="rId4"/>
          <a:srcRect/>
          <a:stretch>
            <a:fillRect/>
          </a:stretch>
        </p:blipFill>
        <p:spPr bwMode="auto">
          <a:xfrm>
            <a:off x="0" y="5181600"/>
            <a:ext cx="2459038" cy="10080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Picture 5" descr="iStock_sputnick.jpg"/>
          <p:cNvPicPr>
            <a:picLocks noChangeAspect="1" noChangeArrowheads="1"/>
          </p:cNvPicPr>
          <p:nvPr/>
        </p:nvPicPr>
        <p:blipFill>
          <a:blip r:embed="rId3"/>
          <a:srcRect/>
          <a:stretch>
            <a:fillRect/>
          </a:stretch>
        </p:blipFill>
        <p:spPr bwMode="auto">
          <a:xfrm>
            <a:off x="2481263" y="885825"/>
            <a:ext cx="7000875" cy="5400675"/>
          </a:xfrm>
          <a:prstGeom prst="rect">
            <a:avLst/>
          </a:prstGeom>
          <a:noFill/>
          <a:ln w="9525">
            <a:noFill/>
            <a:miter lim="800000"/>
            <a:headEnd/>
            <a:tailEnd/>
          </a:ln>
        </p:spPr>
      </p:pic>
      <p:pic>
        <p:nvPicPr>
          <p:cNvPr id="5" name="Picture 4" descr="iStock_stamp.png"/>
          <p:cNvPicPr>
            <a:picLocks noChangeAspect="1"/>
          </p:cNvPicPr>
          <p:nvPr/>
        </p:nvPicPr>
        <p:blipFill>
          <a:blip r:embed="rId4"/>
          <a:srcRect/>
          <a:stretch>
            <a:fillRect/>
          </a:stretch>
        </p:blipFill>
        <p:spPr bwMode="auto">
          <a:xfrm>
            <a:off x="3268663" y="4922838"/>
            <a:ext cx="2976562" cy="2144712"/>
          </a:xfrm>
          <a:prstGeom prst="rect">
            <a:avLst/>
          </a:prstGeom>
          <a:noFill/>
          <a:ln w="9525">
            <a:noFill/>
            <a:miter lim="800000"/>
            <a:headEnd/>
            <a:tailEnd/>
          </a:ln>
          <a:effectLst>
            <a:outerShdw dist="114300" dir="2700000" sx="102000" sy="102000" algn="r" rotWithShape="0">
              <a:srgbClr val="808080">
                <a:alpha val="42999"/>
              </a:srgbClr>
            </a:outerShdw>
          </a:effectLst>
        </p:spPr>
      </p:pic>
      <p:pic>
        <p:nvPicPr>
          <p:cNvPr id="95235" name="Picture 6" descr="1957.png"/>
          <p:cNvPicPr>
            <a:picLocks noChangeAspect="1"/>
          </p:cNvPicPr>
          <p:nvPr/>
        </p:nvPicPr>
        <p:blipFill>
          <a:blip r:embed="rId5"/>
          <a:srcRect/>
          <a:stretch>
            <a:fillRect/>
          </a:stretch>
        </p:blipFill>
        <p:spPr bwMode="auto">
          <a:xfrm>
            <a:off x="168275" y="4922838"/>
            <a:ext cx="2457450" cy="1006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3" descr="decade_50.png"/>
          <p:cNvPicPr>
            <a:picLocks noChangeAspect="1"/>
          </p:cNvPicPr>
          <p:nvPr/>
        </p:nvPicPr>
        <p:blipFill>
          <a:blip r:embed="rId3"/>
          <a:srcRect/>
          <a:stretch>
            <a:fillRect/>
          </a:stretch>
        </p:blipFill>
        <p:spPr bwMode="auto">
          <a:xfrm>
            <a:off x="3175" y="173038"/>
            <a:ext cx="10052050" cy="7772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5" descr="cuba3.gif"/>
          <p:cNvPicPr>
            <a:picLocks noChangeAspect="1" noChangeArrowheads="1"/>
          </p:cNvPicPr>
          <p:nvPr/>
        </p:nvPicPr>
        <p:blipFill>
          <a:blip r:embed="rId3"/>
          <a:srcRect/>
          <a:stretch>
            <a:fillRect/>
          </a:stretch>
        </p:blipFill>
        <p:spPr bwMode="auto">
          <a:xfrm>
            <a:off x="3400425" y="1858963"/>
            <a:ext cx="6523038" cy="5416550"/>
          </a:xfrm>
          <a:prstGeom prst="rect">
            <a:avLst/>
          </a:prstGeom>
          <a:noFill/>
          <a:ln w="9525">
            <a:noFill/>
            <a:miter lim="800000"/>
            <a:headEnd/>
            <a:tailEnd/>
          </a:ln>
        </p:spPr>
      </p:pic>
      <p:pic>
        <p:nvPicPr>
          <p:cNvPr id="99330" name="Picture 3" descr="CubanMissile 04-0132a.gif"/>
          <p:cNvPicPr>
            <a:picLocks noChangeAspect="1" noChangeArrowheads="1"/>
          </p:cNvPicPr>
          <p:nvPr/>
        </p:nvPicPr>
        <p:blipFill>
          <a:blip r:embed="rId4"/>
          <a:srcRect/>
          <a:stretch>
            <a:fillRect/>
          </a:stretch>
        </p:blipFill>
        <p:spPr bwMode="auto">
          <a:xfrm>
            <a:off x="436563" y="931863"/>
            <a:ext cx="4122737" cy="4954587"/>
          </a:xfrm>
          <a:prstGeom prst="rect">
            <a:avLst/>
          </a:prstGeom>
          <a:noFill/>
          <a:ln w="9525">
            <a:noFill/>
            <a:miter lim="800000"/>
            <a:headEnd/>
            <a:tailEnd/>
          </a:ln>
        </p:spPr>
      </p:pic>
      <p:pic>
        <p:nvPicPr>
          <p:cNvPr id="99331" name="Picture 4" descr="1962.png"/>
          <p:cNvPicPr>
            <a:picLocks noChangeAspect="1"/>
          </p:cNvPicPr>
          <p:nvPr/>
        </p:nvPicPr>
        <p:blipFill>
          <a:blip r:embed="rId5"/>
          <a:srcRect/>
          <a:stretch>
            <a:fillRect/>
          </a:stretch>
        </p:blipFill>
        <p:spPr bwMode="auto">
          <a:xfrm>
            <a:off x="4359275" y="963613"/>
            <a:ext cx="2933700" cy="1454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3" descr="JFK2.gif"/>
          <p:cNvPicPr>
            <a:picLocks noChangeAspect="1" noChangeArrowheads="1"/>
          </p:cNvPicPr>
          <p:nvPr/>
        </p:nvPicPr>
        <p:blipFill>
          <a:blip r:embed="rId3"/>
          <a:srcRect/>
          <a:stretch>
            <a:fillRect/>
          </a:stretch>
        </p:blipFill>
        <p:spPr bwMode="auto">
          <a:xfrm>
            <a:off x="2266950" y="814388"/>
            <a:ext cx="6343650" cy="5632450"/>
          </a:xfrm>
          <a:prstGeom prst="rect">
            <a:avLst/>
          </a:prstGeom>
          <a:noFill/>
          <a:ln w="9525">
            <a:noFill/>
            <a:miter lim="800000"/>
            <a:headEnd/>
            <a:tailEnd/>
          </a:ln>
        </p:spPr>
      </p:pic>
      <p:pic>
        <p:nvPicPr>
          <p:cNvPr id="101378" name="Picture 4" descr="JFK3.gif"/>
          <p:cNvPicPr>
            <a:picLocks noChangeAspect="1" noChangeArrowheads="1"/>
          </p:cNvPicPr>
          <p:nvPr/>
        </p:nvPicPr>
        <p:blipFill>
          <a:blip r:embed="rId4"/>
          <a:srcRect/>
          <a:stretch>
            <a:fillRect/>
          </a:stretch>
        </p:blipFill>
        <p:spPr bwMode="auto">
          <a:xfrm>
            <a:off x="106363" y="1416050"/>
            <a:ext cx="3427412" cy="3530600"/>
          </a:xfrm>
          <a:prstGeom prst="rect">
            <a:avLst/>
          </a:prstGeom>
          <a:noFill/>
          <a:ln w="9525">
            <a:noFill/>
            <a:miter lim="800000"/>
            <a:headEnd/>
            <a:tailEnd/>
          </a:ln>
        </p:spPr>
      </p:pic>
      <p:pic>
        <p:nvPicPr>
          <p:cNvPr id="101379" name="Picture 5" descr="JFK4.gif"/>
          <p:cNvPicPr>
            <a:picLocks noChangeAspect="1" noChangeArrowheads="1"/>
          </p:cNvPicPr>
          <p:nvPr/>
        </p:nvPicPr>
        <p:blipFill>
          <a:blip r:embed="rId5"/>
          <a:srcRect/>
          <a:stretch>
            <a:fillRect/>
          </a:stretch>
        </p:blipFill>
        <p:spPr bwMode="auto">
          <a:xfrm>
            <a:off x="6564313" y="3868738"/>
            <a:ext cx="3454400" cy="3530600"/>
          </a:xfrm>
          <a:prstGeom prst="rect">
            <a:avLst/>
          </a:prstGeom>
          <a:noFill/>
          <a:ln w="9525">
            <a:noFill/>
            <a:miter lim="800000"/>
            <a:headEnd/>
            <a:tailEnd/>
          </a:ln>
        </p:spPr>
      </p:pic>
      <p:pic>
        <p:nvPicPr>
          <p:cNvPr id="101380" name="Picture 4" descr="1963.png"/>
          <p:cNvPicPr>
            <a:picLocks noChangeAspect="1"/>
          </p:cNvPicPr>
          <p:nvPr/>
        </p:nvPicPr>
        <p:blipFill>
          <a:blip r:embed="rId6"/>
          <a:srcRect/>
          <a:stretch>
            <a:fillRect/>
          </a:stretch>
        </p:blipFill>
        <p:spPr bwMode="auto">
          <a:xfrm>
            <a:off x="1608138" y="5613400"/>
            <a:ext cx="2933700" cy="1454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3" descr="APSixDayWar.jpg"/>
          <p:cNvPicPr>
            <a:picLocks noChangeAspect="1" noChangeArrowheads="1"/>
          </p:cNvPicPr>
          <p:nvPr/>
        </p:nvPicPr>
        <p:blipFill>
          <a:blip r:embed="rId3"/>
          <a:srcRect/>
          <a:stretch>
            <a:fillRect/>
          </a:stretch>
        </p:blipFill>
        <p:spPr bwMode="auto">
          <a:xfrm>
            <a:off x="1254125" y="814388"/>
            <a:ext cx="7483475" cy="5853112"/>
          </a:xfrm>
          <a:prstGeom prst="rect">
            <a:avLst/>
          </a:prstGeom>
          <a:noFill/>
          <a:ln w="9525">
            <a:noFill/>
            <a:miter lim="800000"/>
            <a:headEnd/>
            <a:tailEnd/>
          </a:ln>
        </p:spPr>
      </p:pic>
      <p:pic>
        <p:nvPicPr>
          <p:cNvPr id="103426" name="Picture 2" descr="1967.png"/>
          <p:cNvPicPr>
            <a:picLocks noChangeAspect="1"/>
          </p:cNvPicPr>
          <p:nvPr/>
        </p:nvPicPr>
        <p:blipFill>
          <a:blip r:embed="rId4"/>
          <a:srcRect/>
          <a:stretch>
            <a:fillRect/>
          </a:stretch>
        </p:blipFill>
        <p:spPr bwMode="auto">
          <a:xfrm>
            <a:off x="2765425" y="6218238"/>
            <a:ext cx="2933700" cy="1454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3" name="Picture 6" descr="tet3.jpg"/>
          <p:cNvPicPr>
            <a:picLocks noChangeAspect="1" noChangeArrowheads="1"/>
          </p:cNvPicPr>
          <p:nvPr/>
        </p:nvPicPr>
        <p:blipFill>
          <a:blip r:embed="rId3"/>
          <a:srcRect/>
          <a:stretch>
            <a:fillRect/>
          </a:stretch>
        </p:blipFill>
        <p:spPr bwMode="auto">
          <a:xfrm>
            <a:off x="1757363" y="1001713"/>
            <a:ext cx="7234237" cy="5810250"/>
          </a:xfrm>
          <a:prstGeom prst="rect">
            <a:avLst/>
          </a:prstGeom>
          <a:noFill/>
          <a:ln w="9525">
            <a:noFill/>
            <a:miter lim="800000"/>
            <a:headEnd/>
            <a:tailEnd/>
          </a:ln>
        </p:spPr>
      </p:pic>
      <p:pic>
        <p:nvPicPr>
          <p:cNvPr id="105474" name="Picture 5" descr="Tetoffensive 36-3044a.gif"/>
          <p:cNvPicPr>
            <a:picLocks noChangeAspect="1" noChangeArrowheads="1"/>
          </p:cNvPicPr>
          <p:nvPr/>
        </p:nvPicPr>
        <p:blipFill>
          <a:blip r:embed="rId4"/>
          <a:srcRect/>
          <a:stretch>
            <a:fillRect/>
          </a:stretch>
        </p:blipFill>
        <p:spPr bwMode="auto">
          <a:xfrm>
            <a:off x="7315200" y="946150"/>
            <a:ext cx="2682875" cy="3654425"/>
          </a:xfrm>
          <a:prstGeom prst="rect">
            <a:avLst/>
          </a:prstGeom>
          <a:noFill/>
          <a:ln w="9525">
            <a:noFill/>
            <a:miter lim="800000"/>
            <a:headEnd/>
            <a:tailEnd/>
          </a:ln>
        </p:spPr>
      </p:pic>
      <p:pic>
        <p:nvPicPr>
          <p:cNvPr id="105475" name="Picture 3" descr="tesOffensive 36-2893a.gif"/>
          <p:cNvPicPr>
            <a:picLocks noChangeAspect="1" noChangeArrowheads="1"/>
          </p:cNvPicPr>
          <p:nvPr/>
        </p:nvPicPr>
        <p:blipFill>
          <a:blip r:embed="rId5"/>
          <a:srcRect/>
          <a:stretch>
            <a:fillRect/>
          </a:stretch>
        </p:blipFill>
        <p:spPr bwMode="auto">
          <a:xfrm>
            <a:off x="120650" y="919163"/>
            <a:ext cx="4675188" cy="3613150"/>
          </a:xfrm>
          <a:prstGeom prst="rect">
            <a:avLst/>
          </a:prstGeom>
          <a:noFill/>
          <a:ln w="9525">
            <a:noFill/>
            <a:miter lim="800000"/>
            <a:headEnd/>
            <a:tailEnd/>
          </a:ln>
        </p:spPr>
      </p:pic>
      <p:pic>
        <p:nvPicPr>
          <p:cNvPr id="105476" name="Picture 4" descr="1968.png"/>
          <p:cNvPicPr>
            <a:picLocks noChangeAspect="1"/>
          </p:cNvPicPr>
          <p:nvPr/>
        </p:nvPicPr>
        <p:blipFill>
          <a:blip r:embed="rId6"/>
          <a:srcRect/>
          <a:stretch>
            <a:fillRect/>
          </a:stretch>
        </p:blipFill>
        <p:spPr bwMode="auto">
          <a:xfrm>
            <a:off x="2682875" y="6145213"/>
            <a:ext cx="2933700" cy="1454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Picture 1" descr="MLK_2.jpg"/>
          <p:cNvPicPr>
            <a:picLocks noChangeAspect="1" noChangeArrowheads="1"/>
          </p:cNvPicPr>
          <p:nvPr/>
        </p:nvPicPr>
        <p:blipFill>
          <a:blip r:embed="rId3"/>
          <a:srcRect/>
          <a:stretch>
            <a:fillRect/>
          </a:stretch>
        </p:blipFill>
        <p:spPr bwMode="auto">
          <a:xfrm>
            <a:off x="422275" y="863600"/>
            <a:ext cx="4700588" cy="5291138"/>
          </a:xfrm>
          <a:prstGeom prst="rect">
            <a:avLst/>
          </a:prstGeom>
          <a:noFill/>
          <a:ln w="9525">
            <a:noFill/>
            <a:miter lim="800000"/>
            <a:headEnd/>
            <a:tailEnd/>
          </a:ln>
        </p:spPr>
      </p:pic>
      <p:pic>
        <p:nvPicPr>
          <p:cNvPr id="107522" name="Picture 2" descr="robert_kennedy_1.jpg"/>
          <p:cNvPicPr>
            <a:picLocks noChangeAspect="1" noChangeArrowheads="1"/>
          </p:cNvPicPr>
          <p:nvPr/>
        </p:nvPicPr>
        <p:blipFill>
          <a:blip r:embed="rId4"/>
          <a:srcRect/>
          <a:stretch>
            <a:fillRect/>
          </a:stretch>
        </p:blipFill>
        <p:spPr bwMode="auto">
          <a:xfrm>
            <a:off x="4941888" y="1265238"/>
            <a:ext cx="4773612" cy="5153025"/>
          </a:xfrm>
          <a:prstGeom prst="rect">
            <a:avLst/>
          </a:prstGeom>
          <a:noFill/>
          <a:ln w="9525">
            <a:noFill/>
            <a:miter lim="800000"/>
            <a:headEnd/>
            <a:tailEnd/>
          </a:ln>
        </p:spPr>
      </p:pic>
      <p:pic>
        <p:nvPicPr>
          <p:cNvPr id="107523" name="Picture 3" descr="1968.png"/>
          <p:cNvPicPr>
            <a:picLocks noChangeAspect="1"/>
          </p:cNvPicPr>
          <p:nvPr/>
        </p:nvPicPr>
        <p:blipFill>
          <a:blip r:embed="rId5"/>
          <a:srcRect/>
          <a:stretch>
            <a:fillRect/>
          </a:stretch>
        </p:blipFill>
        <p:spPr bwMode="auto">
          <a:xfrm>
            <a:off x="3184525" y="6218238"/>
            <a:ext cx="2933700" cy="1454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ym typeface="Verdana" pitchFamily="-106" charset="0"/>
              </a:rPr>
              <a:t>1. The </a:t>
            </a:r>
            <a:r>
              <a:rPr lang="en-US" dirty="0">
                <a:sym typeface="Verdana" pitchFamily="-106" charset="0"/>
              </a:rPr>
              <a:t>Ritual of Commoditization</a:t>
            </a:r>
            <a:br>
              <a:rPr lang="en-US" dirty="0">
                <a:sym typeface="Verdana" pitchFamily="-106" charset="0"/>
              </a:rPr>
            </a:br>
            <a:endParaRPr lang="en-US" dirty="0"/>
          </a:p>
        </p:txBody>
      </p:sp>
      <p:pic>
        <p:nvPicPr>
          <p:cNvPr id="4" name="Content Placeholder 3" descr="Standing Apart.jpg"/>
          <p:cNvPicPr>
            <a:picLocks noGrp="1" noChangeAspect="1"/>
          </p:cNvPicPr>
          <p:nvPr>
            <p:ph idx="1"/>
          </p:nvPr>
        </p:nvPicPr>
        <p:blipFill>
          <a:blip r:embed="rId2"/>
          <a:srcRect/>
          <a:stretch>
            <a:fillRect/>
          </a:stretch>
        </p:blipFill>
        <p:spPr bwMode="auto">
          <a:xfrm>
            <a:off x="2743200" y="1828800"/>
            <a:ext cx="4471416" cy="3947160"/>
          </a:xfrm>
          <a:prstGeom prst="rect">
            <a:avLst/>
          </a:prstGeom>
          <a:noFill/>
          <a:ln w="9525">
            <a:noFill/>
            <a:miter lim="800000"/>
            <a:headEnd/>
            <a:tailEnd/>
          </a:ln>
        </p:spPr>
      </p:pic>
    </p:spTree>
    <p:extLst>
      <p:ext uri="{BB962C8B-B14F-4D97-AF65-F5344CB8AC3E}">
        <p14:creationId xmlns:p14="http://schemas.microsoft.com/office/powerpoint/2010/main" val="679355528"/>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69" name="Picture 2" descr="decade_60.png"/>
          <p:cNvPicPr>
            <a:picLocks noChangeAspect="1"/>
          </p:cNvPicPr>
          <p:nvPr/>
        </p:nvPicPr>
        <p:blipFill>
          <a:blip r:embed="rId3"/>
          <a:srcRect/>
          <a:stretch>
            <a:fillRect/>
          </a:stretch>
        </p:blipFill>
        <p:spPr bwMode="auto">
          <a:xfrm>
            <a:off x="3175" y="0"/>
            <a:ext cx="10052050" cy="7772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3" descr="Cambodia 30-0242a.gif"/>
          <p:cNvPicPr>
            <a:picLocks noChangeAspect="1" noChangeArrowheads="1"/>
          </p:cNvPicPr>
          <p:nvPr/>
        </p:nvPicPr>
        <p:blipFill>
          <a:blip r:embed="rId3"/>
          <a:srcRect/>
          <a:stretch>
            <a:fillRect/>
          </a:stretch>
        </p:blipFill>
        <p:spPr bwMode="auto">
          <a:xfrm>
            <a:off x="93663" y="1306513"/>
            <a:ext cx="5540375" cy="4248150"/>
          </a:xfrm>
          <a:prstGeom prst="rect">
            <a:avLst/>
          </a:prstGeom>
          <a:noFill/>
          <a:ln w="9525">
            <a:noFill/>
            <a:miter lim="800000"/>
            <a:headEnd/>
            <a:tailEnd/>
          </a:ln>
        </p:spPr>
      </p:pic>
      <p:pic>
        <p:nvPicPr>
          <p:cNvPr id="111618" name="Picture 2" descr="bombing.jpg"/>
          <p:cNvPicPr>
            <a:picLocks noChangeAspect="1" noChangeArrowheads="1"/>
          </p:cNvPicPr>
          <p:nvPr/>
        </p:nvPicPr>
        <p:blipFill>
          <a:blip r:embed="rId4"/>
          <a:srcRect/>
          <a:stretch>
            <a:fillRect/>
          </a:stretch>
        </p:blipFill>
        <p:spPr bwMode="auto">
          <a:xfrm>
            <a:off x="3916363" y="1685925"/>
            <a:ext cx="6276975" cy="5610225"/>
          </a:xfrm>
          <a:prstGeom prst="rect">
            <a:avLst/>
          </a:prstGeom>
          <a:noFill/>
          <a:ln w="9525">
            <a:noFill/>
            <a:miter lim="800000"/>
            <a:headEnd/>
            <a:tailEnd/>
          </a:ln>
        </p:spPr>
      </p:pic>
      <p:pic>
        <p:nvPicPr>
          <p:cNvPr id="111619" name="Picture 3" descr="1972.png"/>
          <p:cNvPicPr>
            <a:picLocks noChangeAspect="1"/>
          </p:cNvPicPr>
          <p:nvPr/>
        </p:nvPicPr>
        <p:blipFill>
          <a:blip r:embed="rId5"/>
          <a:srcRect/>
          <a:stretch>
            <a:fillRect/>
          </a:stretch>
        </p:blipFill>
        <p:spPr bwMode="auto">
          <a:xfrm>
            <a:off x="838200" y="5110163"/>
            <a:ext cx="2933700" cy="14525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5" name="Picture 2" descr="1973.png"/>
          <p:cNvPicPr>
            <a:picLocks noChangeAspect="1"/>
          </p:cNvPicPr>
          <p:nvPr/>
        </p:nvPicPr>
        <p:blipFill>
          <a:blip r:embed="rId3"/>
          <a:srcRect/>
          <a:stretch>
            <a:fillRect/>
          </a:stretch>
        </p:blipFill>
        <p:spPr bwMode="auto">
          <a:xfrm>
            <a:off x="922338" y="1554163"/>
            <a:ext cx="2933700" cy="1454150"/>
          </a:xfrm>
          <a:prstGeom prst="rect">
            <a:avLst/>
          </a:prstGeom>
          <a:noFill/>
          <a:ln w="9525">
            <a:noFill/>
            <a:miter lim="800000"/>
            <a:headEnd/>
            <a:tailEnd/>
          </a:ln>
        </p:spPr>
      </p:pic>
      <p:pic>
        <p:nvPicPr>
          <p:cNvPr id="113666" name="Picture 4" descr="graph.png"/>
          <p:cNvPicPr>
            <a:picLocks noChangeAspect="1"/>
          </p:cNvPicPr>
          <p:nvPr/>
        </p:nvPicPr>
        <p:blipFill>
          <a:blip r:embed="rId4"/>
          <a:srcRect/>
          <a:stretch>
            <a:fillRect/>
          </a:stretch>
        </p:blipFill>
        <p:spPr bwMode="auto">
          <a:xfrm>
            <a:off x="334963" y="3167063"/>
            <a:ext cx="6711950" cy="4346575"/>
          </a:xfrm>
          <a:prstGeom prst="rect">
            <a:avLst/>
          </a:prstGeom>
          <a:noFill/>
          <a:ln w="9525">
            <a:noFill/>
            <a:miter lim="800000"/>
            <a:headEnd/>
            <a:tailEnd/>
          </a:ln>
        </p:spPr>
      </p:pic>
      <p:pic>
        <p:nvPicPr>
          <p:cNvPr id="113667" name="Picture 1" descr="shutterstock_newspapers.jpg"/>
          <p:cNvPicPr>
            <a:picLocks noChangeAspect="1" noChangeArrowheads="1"/>
          </p:cNvPicPr>
          <p:nvPr/>
        </p:nvPicPr>
        <p:blipFill>
          <a:blip r:embed="rId5"/>
          <a:srcRect/>
          <a:stretch>
            <a:fillRect/>
          </a:stretch>
        </p:blipFill>
        <p:spPr bwMode="auto">
          <a:xfrm>
            <a:off x="4948238" y="808038"/>
            <a:ext cx="5089525" cy="4381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3" name="Picture 3" descr="AP791109059.jpg"/>
          <p:cNvPicPr>
            <a:picLocks noChangeAspect="1" noChangeArrowheads="1"/>
          </p:cNvPicPr>
          <p:nvPr/>
        </p:nvPicPr>
        <p:blipFill>
          <a:blip r:embed="rId3"/>
          <a:srcRect/>
          <a:stretch>
            <a:fillRect/>
          </a:stretch>
        </p:blipFill>
        <p:spPr bwMode="auto">
          <a:xfrm>
            <a:off x="717550" y="1001713"/>
            <a:ext cx="6491288" cy="5410200"/>
          </a:xfrm>
          <a:prstGeom prst="rect">
            <a:avLst/>
          </a:prstGeom>
          <a:noFill/>
          <a:ln w="9525">
            <a:noFill/>
            <a:miter lim="800000"/>
            <a:headEnd/>
            <a:tailEnd/>
          </a:ln>
        </p:spPr>
      </p:pic>
      <p:pic>
        <p:nvPicPr>
          <p:cNvPr id="115714" name="Picture 4" descr="514619711_864696dac6[1].jpg"/>
          <p:cNvPicPr>
            <a:picLocks noChangeAspect="1" noChangeArrowheads="1"/>
          </p:cNvPicPr>
          <p:nvPr/>
        </p:nvPicPr>
        <p:blipFill>
          <a:blip r:embed="rId4"/>
          <a:srcRect/>
          <a:stretch>
            <a:fillRect/>
          </a:stretch>
        </p:blipFill>
        <p:spPr bwMode="auto">
          <a:xfrm>
            <a:off x="3729038" y="2832100"/>
            <a:ext cx="5759450" cy="4849813"/>
          </a:xfrm>
          <a:prstGeom prst="rect">
            <a:avLst/>
          </a:prstGeom>
          <a:noFill/>
          <a:ln w="9525">
            <a:noFill/>
            <a:miter lim="800000"/>
            <a:headEnd/>
            <a:tailEnd/>
          </a:ln>
        </p:spPr>
      </p:pic>
      <p:pic>
        <p:nvPicPr>
          <p:cNvPr id="115715" name="Picture 3" descr="1979.png"/>
          <p:cNvPicPr>
            <a:picLocks noChangeAspect="1"/>
          </p:cNvPicPr>
          <p:nvPr/>
        </p:nvPicPr>
        <p:blipFill>
          <a:blip r:embed="rId5"/>
          <a:srcRect/>
          <a:stretch>
            <a:fillRect/>
          </a:stretch>
        </p:blipFill>
        <p:spPr bwMode="auto">
          <a:xfrm>
            <a:off x="6789738" y="1554163"/>
            <a:ext cx="2933700" cy="1454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1" descr="1979.png"/>
          <p:cNvPicPr>
            <a:picLocks noChangeAspect="1"/>
          </p:cNvPicPr>
          <p:nvPr/>
        </p:nvPicPr>
        <p:blipFill>
          <a:blip r:embed="rId3"/>
          <a:srcRect/>
          <a:stretch>
            <a:fillRect/>
          </a:stretch>
        </p:blipFill>
        <p:spPr bwMode="auto">
          <a:xfrm>
            <a:off x="6202363" y="5181600"/>
            <a:ext cx="2933700" cy="1454150"/>
          </a:xfrm>
          <a:prstGeom prst="rect">
            <a:avLst/>
          </a:prstGeom>
          <a:noFill/>
          <a:ln w="9525">
            <a:noFill/>
            <a:miter lim="800000"/>
            <a:headEnd/>
            <a:tailEnd/>
          </a:ln>
        </p:spPr>
      </p:pic>
      <p:pic>
        <p:nvPicPr>
          <p:cNvPr id="117762" name="Picture 3" descr="soviets_map.png"/>
          <p:cNvPicPr>
            <a:picLocks noChangeAspect="1"/>
          </p:cNvPicPr>
          <p:nvPr/>
        </p:nvPicPr>
        <p:blipFill>
          <a:blip r:embed="rId4"/>
          <a:srcRect/>
          <a:stretch>
            <a:fillRect/>
          </a:stretch>
        </p:blipFill>
        <p:spPr bwMode="auto">
          <a:xfrm>
            <a:off x="1006475" y="863600"/>
            <a:ext cx="8464550" cy="65928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09" name="Picture 2" descr="decade_70.png"/>
          <p:cNvPicPr>
            <a:picLocks noChangeAspect="1"/>
          </p:cNvPicPr>
          <p:nvPr/>
        </p:nvPicPr>
        <p:blipFill>
          <a:blip r:embed="rId3"/>
          <a:srcRect/>
          <a:stretch>
            <a:fillRect/>
          </a:stretch>
        </p:blipFill>
        <p:spPr bwMode="auto">
          <a:xfrm>
            <a:off x="3175" y="0"/>
            <a:ext cx="10052050" cy="7772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7" name="Picture 1" descr="1980.png"/>
          <p:cNvPicPr>
            <a:picLocks noChangeAspect="1"/>
          </p:cNvPicPr>
          <p:nvPr/>
        </p:nvPicPr>
        <p:blipFill>
          <a:blip r:embed="rId3"/>
          <a:srcRect/>
          <a:stretch>
            <a:fillRect/>
          </a:stretch>
        </p:blipFill>
        <p:spPr bwMode="auto">
          <a:xfrm>
            <a:off x="6496050" y="5613400"/>
            <a:ext cx="2933700" cy="1454150"/>
          </a:xfrm>
          <a:prstGeom prst="rect">
            <a:avLst/>
          </a:prstGeom>
          <a:noFill/>
          <a:ln w="9525">
            <a:noFill/>
            <a:miter lim="800000"/>
            <a:headEnd/>
            <a:tailEnd/>
          </a:ln>
        </p:spPr>
      </p:pic>
      <p:pic>
        <p:nvPicPr>
          <p:cNvPr id="121858" name="Picture 2" descr="inflation_mortgages.png"/>
          <p:cNvPicPr>
            <a:picLocks noChangeAspect="1"/>
          </p:cNvPicPr>
          <p:nvPr/>
        </p:nvPicPr>
        <p:blipFill>
          <a:blip r:embed="rId4"/>
          <a:srcRect/>
          <a:stretch>
            <a:fillRect/>
          </a:stretch>
        </p:blipFill>
        <p:spPr bwMode="auto">
          <a:xfrm>
            <a:off x="1173163" y="1900238"/>
            <a:ext cx="7516812" cy="37417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4" descr="Reagan-12-shooting.jpg"/>
          <p:cNvPicPr>
            <a:picLocks noChangeAspect="1" noChangeArrowheads="1"/>
          </p:cNvPicPr>
          <p:nvPr/>
        </p:nvPicPr>
        <p:blipFill>
          <a:blip r:embed="rId3"/>
          <a:srcRect/>
          <a:stretch>
            <a:fillRect/>
          </a:stretch>
        </p:blipFill>
        <p:spPr bwMode="auto">
          <a:xfrm>
            <a:off x="965200" y="885825"/>
            <a:ext cx="7008813" cy="5483225"/>
          </a:xfrm>
          <a:prstGeom prst="rect">
            <a:avLst/>
          </a:prstGeom>
          <a:noFill/>
          <a:ln w="9525">
            <a:noFill/>
            <a:miter lim="800000"/>
            <a:headEnd/>
            <a:tailEnd/>
          </a:ln>
        </p:spPr>
      </p:pic>
      <p:pic>
        <p:nvPicPr>
          <p:cNvPr id="123906" name="Picture 3" descr="reagan02.jpg"/>
          <p:cNvPicPr>
            <a:picLocks noChangeAspect="1" noChangeArrowheads="1"/>
          </p:cNvPicPr>
          <p:nvPr/>
        </p:nvPicPr>
        <p:blipFill>
          <a:blip r:embed="rId4"/>
          <a:srcRect/>
          <a:stretch>
            <a:fillRect/>
          </a:stretch>
        </p:blipFill>
        <p:spPr bwMode="auto">
          <a:xfrm>
            <a:off x="6430963" y="3052763"/>
            <a:ext cx="2843212" cy="3787775"/>
          </a:xfrm>
          <a:prstGeom prst="rect">
            <a:avLst/>
          </a:prstGeom>
          <a:noFill/>
          <a:ln w="9525">
            <a:noFill/>
            <a:miter lim="800000"/>
            <a:headEnd/>
            <a:tailEnd/>
          </a:ln>
        </p:spPr>
      </p:pic>
      <p:pic>
        <p:nvPicPr>
          <p:cNvPr id="123907" name="Picture 3" descr="1981.png"/>
          <p:cNvPicPr>
            <a:picLocks noChangeAspect="1"/>
          </p:cNvPicPr>
          <p:nvPr/>
        </p:nvPicPr>
        <p:blipFill>
          <a:blip r:embed="rId5"/>
          <a:srcRect/>
          <a:stretch>
            <a:fillRect/>
          </a:stretch>
        </p:blipFill>
        <p:spPr bwMode="auto">
          <a:xfrm>
            <a:off x="3101975" y="5959475"/>
            <a:ext cx="2933700" cy="14525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3" name="Picture 1" descr="1987.png"/>
          <p:cNvPicPr>
            <a:picLocks noChangeAspect="1"/>
          </p:cNvPicPr>
          <p:nvPr/>
        </p:nvPicPr>
        <p:blipFill>
          <a:blip r:embed="rId3"/>
          <a:srcRect/>
          <a:stretch>
            <a:fillRect/>
          </a:stretch>
        </p:blipFill>
        <p:spPr bwMode="auto">
          <a:xfrm>
            <a:off x="6496050" y="1381125"/>
            <a:ext cx="2933700" cy="1454150"/>
          </a:xfrm>
          <a:prstGeom prst="rect">
            <a:avLst/>
          </a:prstGeom>
          <a:noFill/>
          <a:ln w="9525">
            <a:noFill/>
            <a:miter lim="800000"/>
            <a:headEnd/>
            <a:tailEnd/>
          </a:ln>
        </p:spPr>
      </p:pic>
      <p:pic>
        <p:nvPicPr>
          <p:cNvPr id="125954" name="Picture 2" descr="graph.png"/>
          <p:cNvPicPr>
            <a:picLocks noChangeAspect="1"/>
          </p:cNvPicPr>
          <p:nvPr/>
        </p:nvPicPr>
        <p:blipFill>
          <a:blip r:embed="rId4"/>
          <a:srcRect/>
          <a:stretch>
            <a:fillRect/>
          </a:stretch>
        </p:blipFill>
        <p:spPr bwMode="auto">
          <a:xfrm>
            <a:off x="1089025" y="2073275"/>
            <a:ext cx="7223125" cy="4676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1" name="Picture 3" descr="AP_OliverNorth.jpg"/>
          <p:cNvPicPr>
            <a:picLocks noChangeAspect="1" noChangeArrowheads="1"/>
          </p:cNvPicPr>
          <p:nvPr/>
        </p:nvPicPr>
        <p:blipFill>
          <a:blip r:embed="rId3"/>
          <a:srcRect/>
          <a:stretch>
            <a:fillRect/>
          </a:stretch>
        </p:blipFill>
        <p:spPr bwMode="auto">
          <a:xfrm>
            <a:off x="3433763" y="1354138"/>
            <a:ext cx="4565650" cy="6030912"/>
          </a:xfrm>
          <a:prstGeom prst="rect">
            <a:avLst/>
          </a:prstGeom>
          <a:noFill/>
          <a:ln w="9525">
            <a:noFill/>
            <a:miter lim="800000"/>
            <a:headEnd/>
            <a:tailEnd/>
          </a:ln>
        </p:spPr>
      </p:pic>
      <p:pic>
        <p:nvPicPr>
          <p:cNvPr id="128002" name="Picture 2" descr="1987.png"/>
          <p:cNvPicPr>
            <a:picLocks noChangeAspect="1"/>
          </p:cNvPicPr>
          <p:nvPr/>
        </p:nvPicPr>
        <p:blipFill>
          <a:blip r:embed="rId4"/>
          <a:srcRect/>
          <a:stretch>
            <a:fillRect/>
          </a:stretch>
        </p:blipFill>
        <p:spPr bwMode="auto">
          <a:xfrm>
            <a:off x="628650" y="2073275"/>
            <a:ext cx="2933700" cy="14525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p:cNvSpPr>
            <a:spLocks noGrp="1"/>
          </p:cNvSpPr>
          <p:nvPr>
            <p:ph type="title"/>
          </p:nvPr>
        </p:nvSpPr>
        <p:spPr/>
        <p:txBody>
          <a:bodyPr/>
          <a:lstStyle/>
          <a:p>
            <a:pPr algn="ctr"/>
            <a:r>
              <a:rPr lang="en-US" dirty="0" smtClean="0">
                <a:latin typeface="Arial Rounded MT Bold" pitchFamily="34" charset="0"/>
                <a:ea typeface="ＭＳ Ｐゴシック"/>
                <a:cs typeface="ＭＳ Ｐゴシック"/>
              </a:rPr>
              <a:t>2. Market yourself</a:t>
            </a:r>
          </a:p>
        </p:txBody>
      </p:sp>
      <p:pic>
        <p:nvPicPr>
          <p:cNvPr id="51202" name="Content Placeholder 3" descr="Marketing Plan.jpg"/>
          <p:cNvPicPr>
            <a:picLocks noGrp="1" noChangeAspect="1"/>
          </p:cNvPicPr>
          <p:nvPr>
            <p:ph idx="1"/>
          </p:nvPr>
        </p:nvPicPr>
        <p:blipFill>
          <a:blip r:embed="rId2"/>
          <a:srcRect/>
          <a:stretch>
            <a:fillRect/>
          </a:stretch>
        </p:blipFill>
        <p:spPr>
          <a:xfrm>
            <a:off x="2312988" y="2574925"/>
            <a:ext cx="5384800" cy="3594100"/>
          </a:xfrm>
        </p:spPr>
      </p:pic>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Picture 2" descr="decade_80.png"/>
          <p:cNvPicPr>
            <a:picLocks noChangeAspect="1"/>
          </p:cNvPicPr>
          <p:nvPr/>
        </p:nvPicPr>
        <p:blipFill>
          <a:blip r:embed="rId3"/>
          <a:srcRect/>
          <a:stretch>
            <a:fillRect/>
          </a:stretch>
        </p:blipFill>
        <p:spPr bwMode="auto">
          <a:xfrm>
            <a:off x="3175" y="85725"/>
            <a:ext cx="10052050" cy="7772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7" name="Picture 2" descr="gulfwar02b.jpg"/>
          <p:cNvPicPr>
            <a:picLocks noChangeAspect="1" noChangeArrowheads="1"/>
          </p:cNvPicPr>
          <p:nvPr/>
        </p:nvPicPr>
        <p:blipFill>
          <a:blip r:embed="rId3"/>
          <a:srcRect/>
          <a:stretch>
            <a:fillRect/>
          </a:stretch>
        </p:blipFill>
        <p:spPr bwMode="auto">
          <a:xfrm>
            <a:off x="309563" y="1001713"/>
            <a:ext cx="6462712" cy="5099050"/>
          </a:xfrm>
          <a:prstGeom prst="rect">
            <a:avLst/>
          </a:prstGeom>
          <a:noFill/>
          <a:ln w="9525">
            <a:noFill/>
            <a:miter lim="800000"/>
            <a:headEnd/>
            <a:tailEnd/>
          </a:ln>
        </p:spPr>
      </p:pic>
      <p:pic>
        <p:nvPicPr>
          <p:cNvPr id="132098" name="Picture 1" descr="gulfwar01b.jpg"/>
          <p:cNvPicPr>
            <a:picLocks noChangeAspect="1" noChangeArrowheads="1"/>
          </p:cNvPicPr>
          <p:nvPr/>
        </p:nvPicPr>
        <p:blipFill>
          <a:blip r:embed="rId4"/>
          <a:srcRect/>
          <a:stretch>
            <a:fillRect/>
          </a:stretch>
        </p:blipFill>
        <p:spPr bwMode="auto">
          <a:xfrm>
            <a:off x="5116513" y="3019425"/>
            <a:ext cx="4875212" cy="4338638"/>
          </a:xfrm>
          <a:prstGeom prst="rect">
            <a:avLst/>
          </a:prstGeom>
          <a:noFill/>
          <a:ln w="9525">
            <a:noFill/>
            <a:miter lim="800000"/>
            <a:headEnd/>
            <a:tailEnd/>
          </a:ln>
        </p:spPr>
      </p:pic>
      <p:pic>
        <p:nvPicPr>
          <p:cNvPr id="132099" name="Picture 3" descr="1991.png"/>
          <p:cNvPicPr>
            <a:picLocks noChangeAspect="1"/>
          </p:cNvPicPr>
          <p:nvPr/>
        </p:nvPicPr>
        <p:blipFill>
          <a:blip r:embed="rId5"/>
          <a:srcRect/>
          <a:stretch>
            <a:fillRect/>
          </a:stretch>
        </p:blipFill>
        <p:spPr bwMode="auto">
          <a:xfrm>
            <a:off x="2263775" y="5527675"/>
            <a:ext cx="2933700" cy="14525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5" name="Picture 1" descr="AP_Yeltsin_Press.jpg"/>
          <p:cNvPicPr>
            <a:picLocks noChangeAspect="1" noChangeArrowheads="1"/>
          </p:cNvPicPr>
          <p:nvPr/>
        </p:nvPicPr>
        <p:blipFill>
          <a:blip r:embed="rId3"/>
          <a:srcRect/>
          <a:stretch>
            <a:fillRect/>
          </a:stretch>
        </p:blipFill>
        <p:spPr bwMode="auto">
          <a:xfrm>
            <a:off x="1027113" y="1471613"/>
            <a:ext cx="5946775" cy="5167312"/>
          </a:xfrm>
          <a:prstGeom prst="rect">
            <a:avLst/>
          </a:prstGeom>
          <a:noFill/>
          <a:ln w="9525">
            <a:noFill/>
            <a:miter lim="800000"/>
            <a:headEnd/>
            <a:tailEnd/>
          </a:ln>
        </p:spPr>
      </p:pic>
      <p:pic>
        <p:nvPicPr>
          <p:cNvPr id="134146" name="Picture 2" descr="1991.png"/>
          <p:cNvPicPr>
            <a:picLocks noChangeAspect="1"/>
          </p:cNvPicPr>
          <p:nvPr/>
        </p:nvPicPr>
        <p:blipFill>
          <a:blip r:embed="rId4"/>
          <a:srcRect/>
          <a:stretch>
            <a:fillRect/>
          </a:stretch>
        </p:blipFill>
        <p:spPr bwMode="auto">
          <a:xfrm>
            <a:off x="6873875" y="4059238"/>
            <a:ext cx="2933700" cy="1454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3" name="Picture 1" descr="shutterstock_080930c.jpg"/>
          <p:cNvPicPr>
            <a:picLocks noChangeAspect="1" noChangeArrowheads="1"/>
          </p:cNvPicPr>
          <p:nvPr/>
        </p:nvPicPr>
        <p:blipFill>
          <a:blip r:embed="rId3"/>
          <a:srcRect/>
          <a:stretch>
            <a:fillRect/>
          </a:stretch>
        </p:blipFill>
        <p:spPr bwMode="auto">
          <a:xfrm>
            <a:off x="2078038" y="927100"/>
            <a:ext cx="4748212" cy="6154738"/>
          </a:xfrm>
          <a:prstGeom prst="rect">
            <a:avLst/>
          </a:prstGeom>
          <a:noFill/>
          <a:ln w="9525">
            <a:noFill/>
            <a:miter lim="800000"/>
            <a:headEnd/>
            <a:tailEnd/>
          </a:ln>
        </p:spPr>
      </p:pic>
      <p:pic>
        <p:nvPicPr>
          <p:cNvPr id="136194" name="Picture 2" descr="1994.png"/>
          <p:cNvPicPr>
            <a:picLocks noChangeAspect="1"/>
          </p:cNvPicPr>
          <p:nvPr/>
        </p:nvPicPr>
        <p:blipFill>
          <a:blip r:embed="rId4"/>
          <a:srcRect/>
          <a:stretch>
            <a:fillRect/>
          </a:stretch>
        </p:blipFill>
        <p:spPr bwMode="auto">
          <a:xfrm>
            <a:off x="6496050" y="1554163"/>
            <a:ext cx="2933700" cy="1454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1" descr="1997.png"/>
          <p:cNvPicPr>
            <a:picLocks noChangeAspect="1"/>
          </p:cNvPicPr>
          <p:nvPr/>
        </p:nvPicPr>
        <p:blipFill>
          <a:blip r:embed="rId3"/>
          <a:srcRect/>
          <a:stretch>
            <a:fillRect/>
          </a:stretch>
        </p:blipFill>
        <p:spPr bwMode="auto">
          <a:xfrm>
            <a:off x="6789738" y="3800475"/>
            <a:ext cx="2933700" cy="1452563"/>
          </a:xfrm>
          <a:prstGeom prst="rect">
            <a:avLst/>
          </a:prstGeom>
          <a:noFill/>
          <a:ln w="9525">
            <a:noFill/>
            <a:miter lim="800000"/>
            <a:headEnd/>
            <a:tailEnd/>
          </a:ln>
        </p:spPr>
      </p:pic>
      <p:pic>
        <p:nvPicPr>
          <p:cNvPr id="138242" name="Picture 2" descr="dollar_yen.png"/>
          <p:cNvPicPr>
            <a:picLocks noChangeAspect="1"/>
          </p:cNvPicPr>
          <p:nvPr/>
        </p:nvPicPr>
        <p:blipFill>
          <a:blip r:embed="rId4"/>
          <a:srcRect/>
          <a:stretch>
            <a:fillRect/>
          </a:stretch>
        </p:blipFill>
        <p:spPr bwMode="auto">
          <a:xfrm>
            <a:off x="1844675" y="1554163"/>
            <a:ext cx="5251450" cy="5095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89" name="Picture 3" descr="shutterstock_080930b.jpg"/>
          <p:cNvPicPr>
            <a:picLocks noChangeAspect="1" noChangeArrowheads="1"/>
          </p:cNvPicPr>
          <p:nvPr/>
        </p:nvPicPr>
        <p:blipFill>
          <a:blip r:embed="rId3"/>
          <a:srcRect/>
          <a:stretch>
            <a:fillRect/>
          </a:stretch>
        </p:blipFill>
        <p:spPr bwMode="auto">
          <a:xfrm>
            <a:off x="2300288" y="1284288"/>
            <a:ext cx="6242050" cy="4684712"/>
          </a:xfrm>
          <a:prstGeom prst="rect">
            <a:avLst/>
          </a:prstGeom>
          <a:noFill/>
          <a:ln w="9525">
            <a:noFill/>
            <a:miter lim="800000"/>
            <a:headEnd/>
            <a:tailEnd/>
          </a:ln>
        </p:spPr>
      </p:pic>
      <p:pic>
        <p:nvPicPr>
          <p:cNvPr id="140290" name="Picture 2" descr="1998.png"/>
          <p:cNvPicPr>
            <a:picLocks noChangeAspect="1"/>
          </p:cNvPicPr>
          <p:nvPr/>
        </p:nvPicPr>
        <p:blipFill>
          <a:blip r:embed="rId4"/>
          <a:srcRect/>
          <a:stretch>
            <a:fillRect/>
          </a:stretch>
        </p:blipFill>
        <p:spPr bwMode="auto">
          <a:xfrm>
            <a:off x="1676400" y="5527675"/>
            <a:ext cx="2933700" cy="14525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7" name="Picture 1" descr="1999.png"/>
          <p:cNvPicPr>
            <a:picLocks noChangeAspect="1"/>
          </p:cNvPicPr>
          <p:nvPr/>
        </p:nvPicPr>
        <p:blipFill>
          <a:blip r:embed="rId3"/>
          <a:srcRect/>
          <a:stretch>
            <a:fillRect/>
          </a:stretch>
        </p:blipFill>
        <p:spPr bwMode="auto">
          <a:xfrm>
            <a:off x="6956425" y="5562600"/>
            <a:ext cx="2933700" cy="1454150"/>
          </a:xfrm>
          <a:prstGeom prst="rect">
            <a:avLst/>
          </a:prstGeom>
          <a:noFill/>
          <a:ln w="9525">
            <a:noFill/>
            <a:miter lim="800000"/>
            <a:headEnd/>
            <a:tailEnd/>
          </a:ln>
        </p:spPr>
      </p:pic>
      <p:pic>
        <p:nvPicPr>
          <p:cNvPr id="142338" name="Picture 2" descr="keyboard.jpg"/>
          <p:cNvPicPr>
            <a:picLocks noChangeAspect="1" noChangeArrowheads="1"/>
          </p:cNvPicPr>
          <p:nvPr/>
        </p:nvPicPr>
        <p:blipFill>
          <a:blip r:embed="rId4"/>
          <a:srcRect/>
          <a:stretch>
            <a:fillRect/>
          </a:stretch>
        </p:blipFill>
        <p:spPr bwMode="auto">
          <a:xfrm>
            <a:off x="1574800" y="1438275"/>
            <a:ext cx="6289675" cy="4876800"/>
          </a:xfrm>
          <a:prstGeom prst="rect">
            <a:avLst/>
          </a:prstGeom>
          <a:noFill/>
          <a:ln w="9525">
            <a:noFill/>
            <a:miter lim="800000"/>
            <a:headEnd/>
            <a:tailEnd/>
          </a:ln>
        </p:spPr>
      </p:pic>
      <p:pic>
        <p:nvPicPr>
          <p:cNvPr id="142339" name="Picture 3" descr="Y2K.png"/>
          <p:cNvPicPr>
            <a:picLocks noChangeAspect="1"/>
          </p:cNvPicPr>
          <p:nvPr/>
        </p:nvPicPr>
        <p:blipFill>
          <a:blip r:embed="rId5"/>
          <a:srcRect/>
          <a:stretch>
            <a:fillRect/>
          </a:stretch>
        </p:blipFill>
        <p:spPr bwMode="auto">
          <a:xfrm>
            <a:off x="3017838" y="3022600"/>
            <a:ext cx="3565525" cy="2073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5" name="Picture 2" descr="decade_90.png"/>
          <p:cNvPicPr>
            <a:picLocks noChangeAspect="1"/>
          </p:cNvPicPr>
          <p:nvPr/>
        </p:nvPicPr>
        <p:blipFill>
          <a:blip r:embed="rId3"/>
          <a:srcRect/>
          <a:stretch>
            <a:fillRect/>
          </a:stretch>
        </p:blipFill>
        <p:spPr bwMode="auto">
          <a:xfrm>
            <a:off x="3175" y="0"/>
            <a:ext cx="10052050" cy="7772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3" name="Picture 3" descr="shutterstock_284906.tif"/>
          <p:cNvPicPr>
            <a:picLocks noChangeAspect="1" noChangeArrowheads="1"/>
          </p:cNvPicPr>
          <p:nvPr/>
        </p:nvPicPr>
        <p:blipFill>
          <a:blip r:embed="rId3"/>
          <a:srcRect/>
          <a:stretch>
            <a:fillRect/>
          </a:stretch>
        </p:blipFill>
        <p:spPr bwMode="auto">
          <a:xfrm>
            <a:off x="368300" y="836613"/>
            <a:ext cx="7947025" cy="6135687"/>
          </a:xfrm>
          <a:prstGeom prst="rect">
            <a:avLst/>
          </a:prstGeom>
          <a:noFill/>
          <a:ln w="9525">
            <a:noFill/>
            <a:miter lim="800000"/>
            <a:headEnd/>
            <a:tailEnd/>
          </a:ln>
        </p:spPr>
      </p:pic>
      <p:pic>
        <p:nvPicPr>
          <p:cNvPr id="146434" name="Picture 4" descr="shutterstock_911memorial.jpg"/>
          <p:cNvPicPr>
            <a:picLocks noChangeAspect="1" noChangeArrowheads="1"/>
          </p:cNvPicPr>
          <p:nvPr/>
        </p:nvPicPr>
        <p:blipFill>
          <a:blip r:embed="rId4"/>
          <a:srcRect/>
          <a:stretch>
            <a:fillRect/>
          </a:stretch>
        </p:blipFill>
        <p:spPr bwMode="auto">
          <a:xfrm>
            <a:off x="6464300" y="3101975"/>
            <a:ext cx="3419475" cy="4035425"/>
          </a:xfrm>
          <a:prstGeom prst="rect">
            <a:avLst/>
          </a:prstGeom>
          <a:noFill/>
          <a:ln w="9525">
            <a:noFill/>
            <a:miter lim="800000"/>
            <a:headEnd/>
            <a:tailEnd/>
          </a:ln>
        </p:spPr>
      </p:pic>
      <p:pic>
        <p:nvPicPr>
          <p:cNvPr id="146435" name="Picture 3" descr="2001.png"/>
          <p:cNvPicPr>
            <a:picLocks noChangeAspect="1"/>
          </p:cNvPicPr>
          <p:nvPr/>
        </p:nvPicPr>
        <p:blipFill>
          <a:blip r:embed="rId5"/>
          <a:srcRect/>
          <a:stretch>
            <a:fillRect/>
          </a:stretch>
        </p:blipFill>
        <p:spPr bwMode="auto">
          <a:xfrm>
            <a:off x="3436938" y="6318250"/>
            <a:ext cx="2933700" cy="1454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1" name="Picture 3" descr="shutterstock_Coffin_USflag.jpg"/>
          <p:cNvPicPr>
            <a:picLocks noChangeAspect="1" noChangeArrowheads="1"/>
          </p:cNvPicPr>
          <p:nvPr/>
        </p:nvPicPr>
        <p:blipFill>
          <a:blip r:embed="rId3"/>
          <a:srcRect/>
          <a:stretch>
            <a:fillRect/>
          </a:stretch>
        </p:blipFill>
        <p:spPr bwMode="auto">
          <a:xfrm>
            <a:off x="3084513" y="1195388"/>
            <a:ext cx="4594225" cy="6134100"/>
          </a:xfrm>
          <a:prstGeom prst="rect">
            <a:avLst/>
          </a:prstGeom>
          <a:noFill/>
          <a:ln w="9525">
            <a:noFill/>
            <a:miter lim="800000"/>
            <a:headEnd/>
            <a:tailEnd/>
          </a:ln>
        </p:spPr>
      </p:pic>
      <p:pic>
        <p:nvPicPr>
          <p:cNvPr id="148482" name="Picture 2" descr="2001.png"/>
          <p:cNvPicPr>
            <a:picLocks noChangeAspect="1"/>
          </p:cNvPicPr>
          <p:nvPr/>
        </p:nvPicPr>
        <p:blipFill>
          <a:blip r:embed="rId4"/>
          <a:srcRect/>
          <a:stretch>
            <a:fillRect/>
          </a:stretch>
        </p:blipFill>
        <p:spPr bwMode="auto">
          <a:xfrm>
            <a:off x="628650" y="5368925"/>
            <a:ext cx="2933700" cy="1454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3. Cross Sell</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52600" y="1828800"/>
            <a:ext cx="6872257" cy="4572000"/>
          </a:xfrm>
        </p:spPr>
      </p:pic>
    </p:spTree>
    <p:extLst>
      <p:ext uri="{BB962C8B-B14F-4D97-AF65-F5344CB8AC3E}">
        <p14:creationId xmlns:p14="http://schemas.microsoft.com/office/powerpoint/2010/main" val="4273386113"/>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29" name="Picture 4" descr="shutterstock_Katrina02.jpg"/>
          <p:cNvPicPr>
            <a:picLocks noChangeAspect="1" noChangeArrowheads="1"/>
          </p:cNvPicPr>
          <p:nvPr/>
        </p:nvPicPr>
        <p:blipFill>
          <a:blip r:embed="rId3"/>
          <a:srcRect/>
          <a:stretch>
            <a:fillRect/>
          </a:stretch>
        </p:blipFill>
        <p:spPr bwMode="auto">
          <a:xfrm>
            <a:off x="2165350" y="1168400"/>
            <a:ext cx="5076825" cy="6078538"/>
          </a:xfrm>
          <a:prstGeom prst="rect">
            <a:avLst/>
          </a:prstGeom>
          <a:noFill/>
          <a:ln w="9525">
            <a:noFill/>
            <a:miter lim="800000"/>
            <a:headEnd/>
            <a:tailEnd/>
          </a:ln>
        </p:spPr>
      </p:pic>
      <p:pic>
        <p:nvPicPr>
          <p:cNvPr id="150530" name="Picture 5" descr="shutterstock_Katrina03.jpg"/>
          <p:cNvPicPr>
            <a:picLocks noChangeAspect="1" noChangeArrowheads="1"/>
          </p:cNvPicPr>
          <p:nvPr/>
        </p:nvPicPr>
        <p:blipFill>
          <a:blip r:embed="rId4"/>
          <a:srcRect/>
          <a:stretch>
            <a:fillRect/>
          </a:stretch>
        </p:blipFill>
        <p:spPr bwMode="auto">
          <a:xfrm>
            <a:off x="61913" y="1063625"/>
            <a:ext cx="3432175" cy="2930525"/>
          </a:xfrm>
          <a:prstGeom prst="rect">
            <a:avLst/>
          </a:prstGeom>
          <a:noFill/>
          <a:ln w="9525">
            <a:noFill/>
            <a:miter lim="800000"/>
            <a:headEnd/>
            <a:tailEnd/>
          </a:ln>
        </p:spPr>
      </p:pic>
      <p:pic>
        <p:nvPicPr>
          <p:cNvPr id="150531" name="Picture 3" descr="shutterstock_Katrina01.jpg"/>
          <p:cNvPicPr>
            <a:picLocks noChangeAspect="1" noChangeArrowheads="1"/>
          </p:cNvPicPr>
          <p:nvPr/>
        </p:nvPicPr>
        <p:blipFill>
          <a:blip r:embed="rId5"/>
          <a:srcRect/>
          <a:stretch>
            <a:fillRect/>
          </a:stretch>
        </p:blipFill>
        <p:spPr bwMode="auto">
          <a:xfrm>
            <a:off x="5943600" y="3733800"/>
            <a:ext cx="3910013" cy="3370263"/>
          </a:xfrm>
          <a:prstGeom prst="rect">
            <a:avLst/>
          </a:prstGeom>
          <a:noFill/>
          <a:ln w="9525">
            <a:noFill/>
            <a:miter lim="800000"/>
            <a:headEnd/>
            <a:tailEnd/>
          </a:ln>
        </p:spPr>
      </p:pic>
      <p:pic>
        <p:nvPicPr>
          <p:cNvPr id="150532" name="Picture 4" descr="2005.png"/>
          <p:cNvPicPr>
            <a:picLocks noChangeAspect="1"/>
          </p:cNvPicPr>
          <p:nvPr/>
        </p:nvPicPr>
        <p:blipFill>
          <a:blip r:embed="rId6"/>
          <a:srcRect/>
          <a:stretch>
            <a:fillRect/>
          </a:stretch>
        </p:blipFill>
        <p:spPr bwMode="auto">
          <a:xfrm>
            <a:off x="6934200" y="2057400"/>
            <a:ext cx="2933700" cy="14525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7" name="Picture 3" descr="shutterstock_GassPrice.jpg"/>
          <p:cNvPicPr>
            <a:picLocks noChangeAspect="1" noChangeArrowheads="1"/>
          </p:cNvPicPr>
          <p:nvPr/>
        </p:nvPicPr>
        <p:blipFill>
          <a:blip r:embed="rId3"/>
          <a:srcRect/>
          <a:stretch>
            <a:fillRect/>
          </a:stretch>
        </p:blipFill>
        <p:spPr bwMode="auto">
          <a:xfrm>
            <a:off x="2246313" y="1277938"/>
            <a:ext cx="4594225" cy="6134100"/>
          </a:xfrm>
          <a:prstGeom prst="rect">
            <a:avLst/>
          </a:prstGeom>
          <a:noFill/>
          <a:ln w="9525">
            <a:noFill/>
            <a:miter lim="800000"/>
            <a:headEnd/>
            <a:tailEnd/>
          </a:ln>
        </p:spPr>
      </p:pic>
      <p:pic>
        <p:nvPicPr>
          <p:cNvPr id="152578" name="Picture 2" descr="2005.png"/>
          <p:cNvPicPr>
            <a:picLocks noChangeAspect="1"/>
          </p:cNvPicPr>
          <p:nvPr/>
        </p:nvPicPr>
        <p:blipFill>
          <a:blip r:embed="rId4"/>
          <a:srcRect/>
          <a:stretch>
            <a:fillRect/>
          </a:stretch>
        </p:blipFill>
        <p:spPr bwMode="auto">
          <a:xfrm>
            <a:off x="6496050" y="3159125"/>
            <a:ext cx="2933700" cy="1454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5" name="Picture 1" descr="2006.png"/>
          <p:cNvPicPr>
            <a:picLocks noChangeAspect="1"/>
          </p:cNvPicPr>
          <p:nvPr/>
        </p:nvPicPr>
        <p:blipFill>
          <a:blip r:embed="rId3"/>
          <a:srcRect/>
          <a:stretch>
            <a:fillRect/>
          </a:stretch>
        </p:blipFill>
        <p:spPr bwMode="auto">
          <a:xfrm>
            <a:off x="6496050" y="5735638"/>
            <a:ext cx="2933700" cy="1454150"/>
          </a:xfrm>
          <a:prstGeom prst="rect">
            <a:avLst/>
          </a:prstGeom>
          <a:noFill/>
          <a:ln w="9525">
            <a:noFill/>
            <a:miter lim="800000"/>
            <a:headEnd/>
            <a:tailEnd/>
          </a:ln>
        </p:spPr>
      </p:pic>
      <p:pic>
        <p:nvPicPr>
          <p:cNvPr id="154626" name="Picture 2" descr="Home_forSale.jpg"/>
          <p:cNvPicPr>
            <a:picLocks noChangeAspect="1" noChangeArrowheads="1"/>
          </p:cNvPicPr>
          <p:nvPr/>
        </p:nvPicPr>
        <p:blipFill>
          <a:blip r:embed="rId4"/>
          <a:srcRect/>
          <a:stretch>
            <a:fillRect/>
          </a:stretch>
        </p:blipFill>
        <p:spPr bwMode="auto">
          <a:xfrm>
            <a:off x="1052513" y="1001713"/>
            <a:ext cx="7129462" cy="5505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3" name="Picture 1" descr="2008.png"/>
          <p:cNvPicPr>
            <a:picLocks noChangeAspect="1"/>
          </p:cNvPicPr>
          <p:nvPr/>
        </p:nvPicPr>
        <p:blipFill>
          <a:blip r:embed="rId3"/>
          <a:srcRect/>
          <a:stretch>
            <a:fillRect/>
          </a:stretch>
        </p:blipFill>
        <p:spPr bwMode="auto">
          <a:xfrm>
            <a:off x="6496050" y="5267325"/>
            <a:ext cx="2933700" cy="1454150"/>
          </a:xfrm>
          <a:prstGeom prst="rect">
            <a:avLst/>
          </a:prstGeom>
          <a:noFill/>
          <a:ln w="9525">
            <a:noFill/>
            <a:miter lim="800000"/>
            <a:headEnd/>
            <a:tailEnd/>
          </a:ln>
        </p:spPr>
      </p:pic>
      <p:pic>
        <p:nvPicPr>
          <p:cNvPr id="156674" name="Picture 2" descr="graph.png"/>
          <p:cNvPicPr>
            <a:picLocks noChangeAspect="1"/>
          </p:cNvPicPr>
          <p:nvPr/>
        </p:nvPicPr>
        <p:blipFill>
          <a:blip r:embed="rId4"/>
          <a:srcRect/>
          <a:stretch>
            <a:fillRect/>
          </a:stretch>
        </p:blipFill>
        <p:spPr bwMode="auto">
          <a:xfrm>
            <a:off x="1006475" y="1812925"/>
            <a:ext cx="7221538" cy="46783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4" name="Picture 1" descr="shutterstock_newspapers.jpg"/>
          <p:cNvPicPr>
            <a:picLocks noChangeAspect="1" noChangeArrowheads="1"/>
          </p:cNvPicPr>
          <p:nvPr/>
        </p:nvPicPr>
        <p:blipFill>
          <a:blip r:embed="rId3"/>
          <a:stretch>
            <a:fillRect/>
          </a:stretch>
        </p:blipFill>
        <p:spPr bwMode="auto">
          <a:xfrm>
            <a:off x="4299268" y="1991912"/>
            <a:ext cx="5088573" cy="393207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18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58722" name="Picture 4" descr="2009.png"/>
          <p:cNvPicPr>
            <a:picLocks noChangeAspect="1"/>
          </p:cNvPicPr>
          <p:nvPr/>
        </p:nvPicPr>
        <p:blipFill>
          <a:blip r:embed="rId4"/>
          <a:srcRect/>
          <a:stretch>
            <a:fillRect/>
          </a:stretch>
        </p:blipFill>
        <p:spPr bwMode="auto">
          <a:xfrm>
            <a:off x="669925" y="4144963"/>
            <a:ext cx="2933700" cy="1454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69" name="Picture 3" descr="DON08-030_Decade00s_110115.png"/>
          <p:cNvPicPr>
            <a:picLocks noChangeAspect="1"/>
          </p:cNvPicPr>
          <p:nvPr/>
        </p:nvPicPr>
        <p:blipFill>
          <a:blip r:embed="rId3"/>
          <a:srcRect/>
          <a:stretch>
            <a:fillRect/>
          </a:stretch>
        </p:blipFill>
        <p:spPr bwMode="auto">
          <a:xfrm>
            <a:off x="669925" y="609600"/>
            <a:ext cx="8328025" cy="6908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2" descr="DON08-030_DecadeAll_110125.eps"/>
          <p:cNvPicPr>
            <a:picLocks noChangeAspect="1"/>
          </p:cNvPicPr>
          <p:nvPr/>
        </p:nvPicPr>
        <p:blipFill>
          <a:blip r:embed="rId3"/>
          <a:srcRect/>
          <a:stretch>
            <a:fillRect/>
          </a:stretch>
        </p:blipFill>
        <p:spPr bwMode="auto">
          <a:xfrm>
            <a:off x="419100" y="1295400"/>
            <a:ext cx="9137650" cy="5527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dirty="0" smtClean="0">
                <a:latin typeface="Arial Rounded MT Bold"/>
              </a:rPr>
              <a:t>In Conclusion</a:t>
            </a:r>
            <a:endParaRPr lang="en-US" sz="4000" dirty="0">
              <a:latin typeface="Arial Rounded MT Bold"/>
            </a:endParaRPr>
          </a:p>
        </p:txBody>
      </p:sp>
      <p:sp>
        <p:nvSpPr>
          <p:cNvPr id="3" name="Content Placeholder 2"/>
          <p:cNvSpPr>
            <a:spLocks noGrp="1"/>
          </p:cNvSpPr>
          <p:nvPr>
            <p:ph idx="1"/>
          </p:nvPr>
        </p:nvSpPr>
        <p:spPr/>
        <p:txBody>
          <a:bodyPr/>
          <a:lstStyle/>
          <a:p>
            <a:r>
              <a:rPr lang="en-US" sz="2400" dirty="0" smtClean="0">
                <a:solidFill>
                  <a:schemeClr val="accent1"/>
                </a:solidFill>
                <a:latin typeface="Arial Rounded MT Bold"/>
              </a:rPr>
              <a:t>Excellence is doing the ordinary things extraordinarily well</a:t>
            </a:r>
          </a:p>
          <a:p>
            <a:r>
              <a:rPr lang="en-US" sz="2400" dirty="0" smtClean="0">
                <a:solidFill>
                  <a:schemeClr val="accent1"/>
                </a:solidFill>
                <a:latin typeface="Arial Rounded MT Bold"/>
              </a:rPr>
              <a:t>Two things never change</a:t>
            </a:r>
          </a:p>
          <a:p>
            <a:r>
              <a:rPr lang="en-US" sz="2400" dirty="0" smtClean="0">
                <a:solidFill>
                  <a:schemeClr val="accent1"/>
                </a:solidFill>
                <a:latin typeface="Arial Rounded MT Bold"/>
              </a:rPr>
              <a:t>I have never met a successful pessimist</a:t>
            </a:r>
          </a:p>
          <a:p>
            <a:r>
              <a:rPr lang="en-US" sz="2400" dirty="0">
                <a:solidFill>
                  <a:schemeClr val="accent1"/>
                </a:solidFill>
                <a:latin typeface="Arial Rounded MT Bold"/>
              </a:rPr>
              <a:t>Three things must happen in order for someone to </a:t>
            </a:r>
            <a:r>
              <a:rPr lang="en-US" sz="2400" dirty="0" smtClean="0">
                <a:solidFill>
                  <a:schemeClr val="accent1"/>
                </a:solidFill>
                <a:latin typeface="Arial Rounded MT Bold"/>
              </a:rPr>
              <a:t>do business with you </a:t>
            </a:r>
          </a:p>
          <a:p>
            <a:r>
              <a:rPr lang="en-US" sz="2400" dirty="0" smtClean="0">
                <a:solidFill>
                  <a:schemeClr val="accent1"/>
                </a:solidFill>
                <a:latin typeface="Arial Rounded MT Bold"/>
              </a:rPr>
              <a:t>Make sure you’re the logical choice</a:t>
            </a:r>
          </a:p>
          <a:p>
            <a:pPr marL="0" indent="0">
              <a:buNone/>
            </a:pPr>
            <a:endParaRPr lang="en-US" sz="2400" dirty="0">
              <a:solidFill>
                <a:schemeClr val="accent1"/>
              </a:solidFill>
              <a:latin typeface="Arial Rounded MT Bold"/>
            </a:endParaRPr>
          </a:p>
        </p:txBody>
      </p:sp>
    </p:spTree>
    <p:extLst>
      <p:ext uri="{BB962C8B-B14F-4D97-AF65-F5344CB8AC3E}">
        <p14:creationId xmlns:p14="http://schemas.microsoft.com/office/powerpoint/2010/main" val="1795998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The Advantages of cross selling</a:t>
            </a:r>
            <a:endParaRPr lang="en-US" dirty="0"/>
          </a:p>
        </p:txBody>
      </p:sp>
      <p:sp>
        <p:nvSpPr>
          <p:cNvPr id="3" name="Content Placeholder 2"/>
          <p:cNvSpPr>
            <a:spLocks noGrp="1"/>
          </p:cNvSpPr>
          <p:nvPr>
            <p:ph idx="1"/>
          </p:nvPr>
        </p:nvSpPr>
        <p:spPr/>
        <p:txBody>
          <a:bodyPr/>
          <a:lstStyle/>
          <a:p>
            <a:r>
              <a:rPr lang="en-US" sz="1800" dirty="0" smtClean="0"/>
              <a:t>Cross selling is about profitability</a:t>
            </a:r>
          </a:p>
          <a:p>
            <a:r>
              <a:rPr lang="en-US" sz="1800" dirty="0" smtClean="0"/>
              <a:t>Clients who buy two or more products or services from you are much more loyal </a:t>
            </a:r>
          </a:p>
          <a:p>
            <a:r>
              <a:rPr lang="en-US" sz="1800" dirty="0" smtClean="0"/>
              <a:t>Client attrition decreases</a:t>
            </a:r>
          </a:p>
          <a:p>
            <a:r>
              <a:rPr lang="en-US" sz="1800" dirty="0"/>
              <a:t>Every client has unmet needs and opportunities</a:t>
            </a:r>
          </a:p>
          <a:p>
            <a:pPr marL="328613" lvl="1" indent="-328613">
              <a:spcBef>
                <a:spcPts val="1875"/>
              </a:spcBef>
            </a:pPr>
            <a:r>
              <a:rPr lang="en-US" sz="1800" dirty="0" smtClean="0"/>
              <a:t>Increased revenue: </a:t>
            </a:r>
            <a:r>
              <a:rPr lang="en-US" sz="1800" dirty="0" smtClean="0">
                <a:sym typeface="Verdana" pitchFamily="-106" charset="0"/>
              </a:rPr>
              <a:t>Brokerage, investments, insurance, mortgages, banking</a:t>
            </a:r>
            <a:endParaRPr lang="en-US" sz="1800" dirty="0" smtClean="0"/>
          </a:p>
          <a:p>
            <a:r>
              <a:rPr lang="en-US" sz="1800" dirty="0" smtClean="0"/>
              <a:t>Your best client is your competition’s best prospect.  He or she will buy these services elsewhere, if not from you</a:t>
            </a:r>
          </a:p>
          <a:p>
            <a:r>
              <a:rPr lang="en-US" sz="1800" dirty="0"/>
              <a:t>Wealthy people have a poverty of time.  They want their own CFO</a:t>
            </a:r>
          </a:p>
          <a:p>
            <a:endParaRPr lang="en-US" sz="1800" dirty="0" smtClean="0"/>
          </a:p>
          <a:p>
            <a:endParaRPr lang="en-US" dirty="0"/>
          </a:p>
        </p:txBody>
      </p:sp>
    </p:spTree>
    <p:extLst>
      <p:ext uri="{BB962C8B-B14F-4D97-AF65-F5344CB8AC3E}">
        <p14:creationId xmlns:p14="http://schemas.microsoft.com/office/powerpoint/2010/main" val="514609532"/>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4</a:t>
            </a:r>
            <a:r>
              <a:rPr lang="en-US" dirty="0" smtClean="0"/>
              <a:t>. Never forget how important you are</a:t>
            </a:r>
            <a:endParaRPr lang="en-US" dirty="0"/>
          </a:p>
        </p:txBody>
      </p:sp>
      <p:pic>
        <p:nvPicPr>
          <p:cNvPr id="8" name="Content Placeholder 7" descr="Retired couple.jpg"/>
          <p:cNvPicPr>
            <a:picLocks noGrp="1" noChangeAspect="1"/>
          </p:cNvPicPr>
          <p:nvPr>
            <p:ph idx="1"/>
          </p:nvPr>
        </p:nvPicPr>
        <p:blipFill>
          <a:blip r:embed="rId2"/>
          <a:stretch>
            <a:fillRect/>
          </a:stretch>
        </p:blipFill>
        <p:spPr>
          <a:xfrm>
            <a:off x="1073150" y="1751013"/>
            <a:ext cx="3041650" cy="2211387"/>
          </a:xfrm>
        </p:spPr>
      </p:pic>
      <p:pic>
        <p:nvPicPr>
          <p:cNvPr id="9" name="Picture 8" descr="College student.jpg"/>
          <p:cNvPicPr>
            <a:picLocks noChangeAspect="1"/>
          </p:cNvPicPr>
          <p:nvPr/>
        </p:nvPicPr>
        <p:blipFill>
          <a:blip r:embed="rId3"/>
          <a:stretch>
            <a:fillRect/>
          </a:stretch>
        </p:blipFill>
        <p:spPr>
          <a:xfrm>
            <a:off x="6096000" y="1752600"/>
            <a:ext cx="2819400" cy="2590800"/>
          </a:xfrm>
          <a:prstGeom prst="rect">
            <a:avLst/>
          </a:prstGeom>
        </p:spPr>
      </p:pic>
      <p:pic>
        <p:nvPicPr>
          <p:cNvPr id="10" name="Picture 9" descr="Doctor.jpg"/>
          <p:cNvPicPr>
            <a:picLocks noChangeAspect="1"/>
          </p:cNvPicPr>
          <p:nvPr/>
        </p:nvPicPr>
        <p:blipFill>
          <a:blip r:embed="rId4"/>
          <a:stretch>
            <a:fillRect/>
          </a:stretch>
        </p:blipFill>
        <p:spPr>
          <a:xfrm>
            <a:off x="4038600" y="4495800"/>
            <a:ext cx="2438400" cy="2082800"/>
          </a:xfrm>
          <a:prstGeom prst="rect">
            <a:avLst/>
          </a:prstGeom>
        </p:spPr>
      </p:pic>
    </p:spTree>
  </p:cSld>
  <p:clrMapOvr>
    <a:masterClrMapping/>
  </p:clrMapOvr>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itle &amp; Bullets">
  <a:themeElements>
    <a:clrScheme name="">
      <a:dk1>
        <a:srgbClr val="000000"/>
      </a:dk1>
      <a:lt1>
        <a:srgbClr val="FFFFFF"/>
      </a:lt1>
      <a:dk2>
        <a:srgbClr val="000000"/>
      </a:dk2>
      <a:lt2>
        <a:srgbClr val="808080"/>
      </a:lt2>
      <a:accent1>
        <a:srgbClr val="2F4E88"/>
      </a:accent1>
      <a:accent2>
        <a:srgbClr val="333399"/>
      </a:accent2>
      <a:accent3>
        <a:srgbClr val="FFFFFF"/>
      </a:accent3>
      <a:accent4>
        <a:srgbClr val="000000"/>
      </a:accent4>
      <a:accent5>
        <a:srgbClr val="ADB2C3"/>
      </a:accent5>
      <a:accent6>
        <a:srgbClr val="2D2D8A"/>
      </a:accent6>
      <a:hlink>
        <a:srgbClr val="009999"/>
      </a:hlink>
      <a:folHlink>
        <a:srgbClr val="99CC00"/>
      </a:folHlink>
    </a:clrScheme>
    <a:fontScheme name="Title &amp; Bullets">
      <a:majorFont>
        <a:latin typeface="Optima LT Std"/>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sym typeface="Gill Sans" charset="0"/>
          </a:defRPr>
        </a:defPPr>
      </a:lstStyle>
    </a:lnDef>
    <a:txDef>
      <a:spPr>
        <a:noFill/>
      </a:spPr>
      <a:bodyPr wrap="square" rtlCol="0">
        <a:spAutoFit/>
      </a:bodyPr>
      <a:lstStyle>
        <a:defPPr>
          <a:defRPr sz="2800" dirty="0" smtClean="0">
            <a:solidFill>
              <a:schemeClr val="accent1">
                <a:lumMod val="75000"/>
              </a:schemeClr>
            </a:solidFill>
            <a:latin typeface="Arial Rounded MT Bold" pitchFamily="34" charset="0"/>
          </a:defRPr>
        </a:defPPr>
      </a:lstStyle>
    </a:tx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1355</TotalTime>
  <Pages>0</Pages>
  <Words>1235</Words>
  <Characters>0</Characters>
  <Application>Microsoft Office PowerPoint</Application>
  <PresentationFormat>Custom</PresentationFormat>
  <Lines>0</Lines>
  <Paragraphs>238</Paragraphs>
  <Slides>78</Slides>
  <Notes>38</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78</vt:i4>
      </vt:variant>
    </vt:vector>
  </HeadingPairs>
  <TitlesOfParts>
    <vt:vector size="80" baseType="lpstr">
      <vt:lpstr>Title &amp; Bullets</vt:lpstr>
      <vt:lpstr>Chart</vt:lpstr>
      <vt:lpstr>  www.donconnelly247.com</vt:lpstr>
      <vt:lpstr>Today’s topics</vt:lpstr>
      <vt:lpstr>Breaking out of the commodity trap</vt:lpstr>
      <vt:lpstr>Five ways to distinguish yourself from the competition   </vt:lpstr>
      <vt:lpstr>1. The Ritual of Commoditization </vt:lpstr>
      <vt:lpstr>2. Market yourself</vt:lpstr>
      <vt:lpstr>3. Cross Sell</vt:lpstr>
      <vt:lpstr>The Advantages of cross selling</vt:lpstr>
      <vt:lpstr>4. Never forget how important you are</vt:lpstr>
      <vt:lpstr>5. Embrace the monotony</vt:lpstr>
      <vt:lpstr>   Master and stick to the basics</vt:lpstr>
      <vt:lpstr>Getting away from the basics</vt:lpstr>
      <vt:lpstr> Getting Away from the Basics</vt:lpstr>
      <vt:lpstr>Strengthen your core competency</vt:lpstr>
      <vt:lpstr> How to get back to the Basics</vt:lpstr>
      <vt:lpstr>                      The Repeatable Process </vt:lpstr>
      <vt:lpstr>Exemplary service and referrals </vt:lpstr>
      <vt:lpstr>   Harvard Business School</vt:lpstr>
      <vt:lpstr>  The Eight Shared Qualities  </vt:lpstr>
      <vt:lpstr>  The Eight Shared Qualities </vt:lpstr>
      <vt:lpstr>  The Eight Shared Qualities </vt:lpstr>
      <vt:lpstr>  The Eight Shared Qualities </vt:lpstr>
      <vt:lpstr>  The Eight Shared Qualities </vt:lpstr>
      <vt:lpstr>The importance of storytelling </vt:lpstr>
      <vt:lpstr>Managing client behavior</vt:lpstr>
      <vt:lpstr>Investing wisdom</vt:lpstr>
      <vt:lpstr>Diversification</vt:lpstr>
      <vt:lpstr>Dollar Cost Averaging</vt:lpstr>
      <vt:lpstr>Fees and Commissions</vt:lpstr>
      <vt:lpstr>“I want to think it over”</vt:lpstr>
      <vt:lpstr>Maintaining a long term perspective</vt:lpstr>
      <vt:lpstr>Why should I do business with you?</vt:lpstr>
      <vt:lpstr>Prospecting Ideas</vt:lpstr>
      <vt:lpstr>Prospecting Ideas </vt:lpstr>
      <vt:lpstr>Overcoming Objections</vt:lpstr>
      <vt:lpstr>Getting clients off the fence</vt:lpstr>
      <vt:lpstr>    Get your clients off the fence</vt:lpstr>
      <vt:lpstr>  Get them off the fence!</vt:lpstr>
      <vt:lpstr>   The investor’s greatest challenge is staying invested in the face of bad news</vt:lpstr>
      <vt:lpstr>   It’s Never Different!!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 Conclusion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Webinar will begin shortly…</dc:title>
  <dc:creator>Don</dc:creator>
  <cp:lastModifiedBy>Don Connelly</cp:lastModifiedBy>
  <cp:revision>682</cp:revision>
  <dcterms:created xsi:type="dcterms:W3CDTF">2011-01-20T22:04:26Z</dcterms:created>
  <dcterms:modified xsi:type="dcterms:W3CDTF">2011-11-30T00:00:47Z</dcterms:modified>
</cp:coreProperties>
</file>