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77"/>
  </p:notesMasterIdLst>
  <p:sldIdLst>
    <p:sldId id="393" r:id="rId2"/>
    <p:sldId id="410" r:id="rId3"/>
    <p:sldId id="396" r:id="rId4"/>
    <p:sldId id="395" r:id="rId5"/>
    <p:sldId id="386" r:id="rId6"/>
    <p:sldId id="341" r:id="rId7"/>
    <p:sldId id="358" r:id="rId8"/>
    <p:sldId id="359" r:id="rId9"/>
    <p:sldId id="340" r:id="rId10"/>
    <p:sldId id="342" r:id="rId11"/>
    <p:sldId id="381" r:id="rId12"/>
    <p:sldId id="382" r:id="rId13"/>
    <p:sldId id="278" r:id="rId14"/>
    <p:sldId id="347" r:id="rId15"/>
    <p:sldId id="349" r:id="rId16"/>
    <p:sldId id="350" r:id="rId17"/>
    <p:sldId id="351" r:id="rId18"/>
    <p:sldId id="353" r:id="rId19"/>
    <p:sldId id="355" r:id="rId20"/>
    <p:sldId id="394" r:id="rId21"/>
    <p:sldId id="408" r:id="rId22"/>
    <p:sldId id="398" r:id="rId23"/>
    <p:sldId id="399" r:id="rId24"/>
    <p:sldId id="400" r:id="rId25"/>
    <p:sldId id="401" r:id="rId26"/>
    <p:sldId id="402" r:id="rId27"/>
    <p:sldId id="403" r:id="rId28"/>
    <p:sldId id="404" r:id="rId29"/>
    <p:sldId id="405" r:id="rId30"/>
    <p:sldId id="406" r:id="rId31"/>
    <p:sldId id="407" r:id="rId32"/>
    <p:sldId id="361" r:id="rId33"/>
    <p:sldId id="409" r:id="rId34"/>
    <p:sldId id="334" r:id="rId35"/>
    <p:sldId id="333" r:id="rId36"/>
    <p:sldId id="392" r:id="rId37"/>
    <p:sldId id="379" r:id="rId38"/>
    <p:sldId id="279" r:id="rId39"/>
    <p:sldId id="281" r:id="rId40"/>
    <p:sldId id="282" r:id="rId41"/>
    <p:sldId id="283" r:id="rId42"/>
    <p:sldId id="285" r:id="rId43"/>
    <p:sldId id="286" r:id="rId44"/>
    <p:sldId id="287" r:id="rId45"/>
    <p:sldId id="288" r:id="rId46"/>
    <p:sldId id="289" r:id="rId47"/>
    <p:sldId id="290" r:id="rId48"/>
    <p:sldId id="291" r:id="rId49"/>
    <p:sldId id="293" r:id="rId50"/>
    <p:sldId id="296" r:id="rId51"/>
    <p:sldId id="297" r:id="rId52"/>
    <p:sldId id="298" r:id="rId53"/>
    <p:sldId id="299" r:id="rId54"/>
    <p:sldId id="300" r:id="rId55"/>
    <p:sldId id="302" r:id="rId56"/>
    <p:sldId id="303" r:id="rId57"/>
    <p:sldId id="305" r:id="rId58"/>
    <p:sldId id="306" r:id="rId59"/>
    <p:sldId id="308" r:id="rId60"/>
    <p:sldId id="309" r:id="rId61"/>
    <p:sldId id="311" r:id="rId62"/>
    <p:sldId id="312" r:id="rId63"/>
    <p:sldId id="314" r:id="rId64"/>
    <p:sldId id="315" r:id="rId65"/>
    <p:sldId id="316" r:id="rId66"/>
    <p:sldId id="317" r:id="rId67"/>
    <p:sldId id="319" r:id="rId68"/>
    <p:sldId id="320" r:id="rId69"/>
    <p:sldId id="321" r:id="rId70"/>
    <p:sldId id="323" r:id="rId71"/>
    <p:sldId id="324" r:id="rId72"/>
    <p:sldId id="325" r:id="rId73"/>
    <p:sldId id="326" r:id="rId74"/>
    <p:sldId id="397" r:id="rId75"/>
    <p:sldId id="327" r:id="rId76"/>
  </p:sldIdLst>
  <p:sldSz cx="10058400" cy="7772400"/>
  <p:notesSz cx="6858000" cy="9144000"/>
  <p:defaultTextStyle>
    <a:defPPr>
      <a:defRPr lang="en-US"/>
    </a:defPPr>
    <a:lvl1pPr algn="l" rtl="0" fontAlgn="base">
      <a:spcBef>
        <a:spcPct val="0"/>
      </a:spcBef>
      <a:spcAft>
        <a:spcPct val="0"/>
      </a:spcAft>
      <a:defRPr sz="3300" kern="1200">
        <a:solidFill>
          <a:srgbClr val="000000"/>
        </a:solidFill>
        <a:latin typeface="Gill Sans"/>
        <a:ea typeface="ＭＳ Ｐゴシック"/>
        <a:cs typeface="ＭＳ Ｐゴシック"/>
        <a:sym typeface="Gill Sans"/>
      </a:defRPr>
    </a:lvl1pPr>
    <a:lvl2pPr marL="457200" algn="l" rtl="0" fontAlgn="base">
      <a:spcBef>
        <a:spcPct val="0"/>
      </a:spcBef>
      <a:spcAft>
        <a:spcPct val="0"/>
      </a:spcAft>
      <a:defRPr sz="3300" kern="1200">
        <a:solidFill>
          <a:srgbClr val="000000"/>
        </a:solidFill>
        <a:latin typeface="Gill Sans"/>
        <a:ea typeface="ＭＳ Ｐゴシック"/>
        <a:cs typeface="ＭＳ Ｐゴシック"/>
        <a:sym typeface="Gill Sans"/>
      </a:defRPr>
    </a:lvl2pPr>
    <a:lvl3pPr marL="914400" algn="l" rtl="0" fontAlgn="base">
      <a:spcBef>
        <a:spcPct val="0"/>
      </a:spcBef>
      <a:spcAft>
        <a:spcPct val="0"/>
      </a:spcAft>
      <a:defRPr sz="3300" kern="1200">
        <a:solidFill>
          <a:srgbClr val="000000"/>
        </a:solidFill>
        <a:latin typeface="Gill Sans"/>
        <a:ea typeface="ＭＳ Ｐゴシック"/>
        <a:cs typeface="ＭＳ Ｐゴシック"/>
        <a:sym typeface="Gill Sans"/>
      </a:defRPr>
    </a:lvl3pPr>
    <a:lvl4pPr marL="1371600" algn="l" rtl="0" fontAlgn="base">
      <a:spcBef>
        <a:spcPct val="0"/>
      </a:spcBef>
      <a:spcAft>
        <a:spcPct val="0"/>
      </a:spcAft>
      <a:defRPr sz="3300" kern="1200">
        <a:solidFill>
          <a:srgbClr val="000000"/>
        </a:solidFill>
        <a:latin typeface="Gill Sans"/>
        <a:ea typeface="ＭＳ Ｐゴシック"/>
        <a:cs typeface="ＭＳ Ｐゴシック"/>
        <a:sym typeface="Gill Sans"/>
      </a:defRPr>
    </a:lvl4pPr>
    <a:lvl5pPr marL="1828800" algn="l" rtl="0" fontAlgn="base">
      <a:spcBef>
        <a:spcPct val="0"/>
      </a:spcBef>
      <a:spcAft>
        <a:spcPct val="0"/>
      </a:spcAft>
      <a:defRPr sz="3300" kern="1200">
        <a:solidFill>
          <a:srgbClr val="000000"/>
        </a:solidFill>
        <a:latin typeface="Gill Sans"/>
        <a:ea typeface="ＭＳ Ｐゴシック"/>
        <a:cs typeface="ＭＳ Ｐゴシック"/>
        <a:sym typeface="Gill Sans"/>
      </a:defRPr>
    </a:lvl5pPr>
    <a:lvl6pPr marL="2286000" algn="l" defTabSz="914400" rtl="0" eaLnBrk="1" latinLnBrk="0" hangingPunct="1">
      <a:defRPr sz="3300" kern="1200">
        <a:solidFill>
          <a:srgbClr val="000000"/>
        </a:solidFill>
        <a:latin typeface="Gill Sans"/>
        <a:ea typeface="ＭＳ Ｐゴシック"/>
        <a:cs typeface="ＭＳ Ｐゴシック"/>
        <a:sym typeface="Gill Sans"/>
      </a:defRPr>
    </a:lvl6pPr>
    <a:lvl7pPr marL="2743200" algn="l" defTabSz="914400" rtl="0" eaLnBrk="1" latinLnBrk="0" hangingPunct="1">
      <a:defRPr sz="3300" kern="1200">
        <a:solidFill>
          <a:srgbClr val="000000"/>
        </a:solidFill>
        <a:latin typeface="Gill Sans"/>
        <a:ea typeface="ＭＳ Ｐゴシック"/>
        <a:cs typeface="ＭＳ Ｐゴシック"/>
        <a:sym typeface="Gill Sans"/>
      </a:defRPr>
    </a:lvl7pPr>
    <a:lvl8pPr marL="3200400" algn="l" defTabSz="914400" rtl="0" eaLnBrk="1" latinLnBrk="0" hangingPunct="1">
      <a:defRPr sz="3300" kern="1200">
        <a:solidFill>
          <a:srgbClr val="000000"/>
        </a:solidFill>
        <a:latin typeface="Gill Sans"/>
        <a:ea typeface="ＭＳ Ｐゴシック"/>
        <a:cs typeface="ＭＳ Ｐゴシック"/>
        <a:sym typeface="Gill Sans"/>
      </a:defRPr>
    </a:lvl8pPr>
    <a:lvl9pPr marL="3657600" algn="l" defTabSz="914400" rtl="0" eaLnBrk="1" latinLnBrk="0" hangingPunct="1">
      <a:defRPr sz="3300" kern="1200">
        <a:solidFill>
          <a:srgbClr val="000000"/>
        </a:solidFill>
        <a:latin typeface="Gill Sans"/>
        <a:ea typeface="ＭＳ Ｐゴシック"/>
        <a:cs typeface="ＭＳ Ｐゴシック"/>
        <a:sym typeface="Gill San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28" autoAdjust="0"/>
    <p:restoredTop sz="94660"/>
  </p:normalViewPr>
  <p:slideViewPr>
    <p:cSldViewPr>
      <p:cViewPr varScale="1">
        <p:scale>
          <a:sx n="91" d="100"/>
          <a:sy n="91" d="100"/>
        </p:scale>
        <p:origin x="-1440" y="-90"/>
      </p:cViewPr>
      <p:guideLst>
        <p:guide orient="horz" pos="2448"/>
        <p:guide pos="3168"/>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ED0E4F-529F-4A1E-9CE9-0B5074A87132}" type="doc">
      <dgm:prSet loTypeId="urn:microsoft.com/office/officeart/2005/8/layout/cycle1" loCatId="cycle" qsTypeId="urn:microsoft.com/office/officeart/2005/8/quickstyle/simple1#1" qsCatId="simple" csTypeId="urn:microsoft.com/office/officeart/2005/8/colors/accent1_2#1" csCatId="accent1" phldr="1"/>
      <dgm:spPr/>
      <dgm:t>
        <a:bodyPr/>
        <a:lstStyle/>
        <a:p>
          <a:endParaRPr lang="en-US"/>
        </a:p>
      </dgm:t>
    </dgm:pt>
    <dgm:pt modelId="{8EDB69D9-45AB-42BA-9A51-EFF71147CAE9}">
      <dgm:prSet phldrT="[Text]"/>
      <dgm:spPr/>
      <dgm:t>
        <a:bodyPr/>
        <a:lstStyle/>
        <a:p>
          <a:r>
            <a:rPr lang="en-US" dirty="0" smtClean="0">
              <a:solidFill>
                <a:schemeClr val="accent1"/>
              </a:solidFill>
            </a:rPr>
            <a:t>Goals</a:t>
          </a:r>
          <a:endParaRPr lang="en-US" dirty="0">
            <a:solidFill>
              <a:schemeClr val="accent1"/>
            </a:solidFill>
          </a:endParaRPr>
        </a:p>
      </dgm:t>
    </dgm:pt>
    <dgm:pt modelId="{F2A683B6-76FD-45EA-BA9A-5101AF3CDC38}" type="parTrans" cxnId="{96D73D88-B35A-4277-854C-1329C0EF1C58}">
      <dgm:prSet/>
      <dgm:spPr/>
      <dgm:t>
        <a:bodyPr/>
        <a:lstStyle/>
        <a:p>
          <a:endParaRPr lang="en-US"/>
        </a:p>
      </dgm:t>
    </dgm:pt>
    <dgm:pt modelId="{39035090-2158-4C5A-9908-2D9BB1A5E916}" type="sibTrans" cxnId="{96D73D88-B35A-4277-854C-1329C0EF1C58}">
      <dgm:prSet/>
      <dgm:spPr/>
      <dgm:t>
        <a:bodyPr/>
        <a:lstStyle/>
        <a:p>
          <a:endParaRPr lang="en-US"/>
        </a:p>
      </dgm:t>
    </dgm:pt>
    <dgm:pt modelId="{A23A8CA6-F41C-4A76-98BB-4A5BED1B9203}">
      <dgm:prSet phldrT="[Text]"/>
      <dgm:spPr/>
      <dgm:t>
        <a:bodyPr/>
        <a:lstStyle/>
        <a:p>
          <a:r>
            <a:rPr lang="en-US" dirty="0" smtClean="0">
              <a:solidFill>
                <a:schemeClr val="accent1"/>
              </a:solidFill>
            </a:rPr>
            <a:t>Mission Statement</a:t>
          </a:r>
          <a:endParaRPr lang="en-US" dirty="0">
            <a:solidFill>
              <a:schemeClr val="accent1"/>
            </a:solidFill>
          </a:endParaRPr>
        </a:p>
      </dgm:t>
    </dgm:pt>
    <dgm:pt modelId="{8C898038-E9E6-4F78-97AE-37CBF3FC1612}" type="parTrans" cxnId="{58EF7139-6D09-4145-A972-5C3583EC6C91}">
      <dgm:prSet/>
      <dgm:spPr/>
      <dgm:t>
        <a:bodyPr/>
        <a:lstStyle/>
        <a:p>
          <a:endParaRPr lang="en-US"/>
        </a:p>
      </dgm:t>
    </dgm:pt>
    <dgm:pt modelId="{0B418609-D4ED-4C00-9C0D-B57B2733BB75}" type="sibTrans" cxnId="{58EF7139-6D09-4145-A972-5C3583EC6C91}">
      <dgm:prSet/>
      <dgm:spPr/>
      <dgm:t>
        <a:bodyPr/>
        <a:lstStyle/>
        <a:p>
          <a:endParaRPr lang="en-US"/>
        </a:p>
      </dgm:t>
    </dgm:pt>
    <dgm:pt modelId="{CA3DEE4D-68F1-4C12-8AA6-94600827DB68}">
      <dgm:prSet phldrT="[Text]"/>
      <dgm:spPr/>
      <dgm:t>
        <a:bodyPr/>
        <a:lstStyle/>
        <a:p>
          <a:r>
            <a:rPr lang="en-US" dirty="0" smtClean="0">
              <a:solidFill>
                <a:schemeClr val="accent1"/>
              </a:solidFill>
            </a:rPr>
            <a:t>Business Plan</a:t>
          </a:r>
          <a:endParaRPr lang="en-US" dirty="0">
            <a:solidFill>
              <a:schemeClr val="accent1"/>
            </a:solidFill>
          </a:endParaRPr>
        </a:p>
      </dgm:t>
    </dgm:pt>
    <dgm:pt modelId="{5D689111-116E-4814-A190-63B59904C2A4}" type="parTrans" cxnId="{79F47289-A3F9-4618-BD77-494EBAD87BAC}">
      <dgm:prSet/>
      <dgm:spPr/>
      <dgm:t>
        <a:bodyPr/>
        <a:lstStyle/>
        <a:p>
          <a:endParaRPr lang="en-US"/>
        </a:p>
      </dgm:t>
    </dgm:pt>
    <dgm:pt modelId="{EB624DA4-7BB0-4604-9D37-1E38BDFA2C04}" type="sibTrans" cxnId="{79F47289-A3F9-4618-BD77-494EBAD87BAC}">
      <dgm:prSet/>
      <dgm:spPr/>
      <dgm:t>
        <a:bodyPr/>
        <a:lstStyle/>
        <a:p>
          <a:endParaRPr lang="en-US"/>
        </a:p>
      </dgm:t>
    </dgm:pt>
    <dgm:pt modelId="{135DBBEA-98BE-421D-9F41-2C7F46984AC7}">
      <dgm:prSet phldrT="[Text]"/>
      <dgm:spPr/>
      <dgm:t>
        <a:bodyPr/>
        <a:lstStyle/>
        <a:p>
          <a:r>
            <a:rPr lang="en-US" dirty="0" smtClean="0">
              <a:solidFill>
                <a:schemeClr val="accent1"/>
              </a:solidFill>
            </a:rPr>
            <a:t>Marketing Plan</a:t>
          </a:r>
          <a:endParaRPr lang="en-US" dirty="0">
            <a:solidFill>
              <a:schemeClr val="accent1"/>
            </a:solidFill>
          </a:endParaRPr>
        </a:p>
      </dgm:t>
    </dgm:pt>
    <dgm:pt modelId="{F821A858-6452-4AD9-BA6D-31D3918ABEFB}" type="parTrans" cxnId="{53F0E4F9-FEC0-40B9-81C3-AC8A0D72E715}">
      <dgm:prSet/>
      <dgm:spPr/>
      <dgm:t>
        <a:bodyPr/>
        <a:lstStyle/>
        <a:p>
          <a:endParaRPr lang="en-US"/>
        </a:p>
      </dgm:t>
    </dgm:pt>
    <dgm:pt modelId="{A6C65CD6-9DBF-4547-9488-2D9D96E65799}" type="sibTrans" cxnId="{53F0E4F9-FEC0-40B9-81C3-AC8A0D72E715}">
      <dgm:prSet/>
      <dgm:spPr/>
      <dgm:t>
        <a:bodyPr/>
        <a:lstStyle/>
        <a:p>
          <a:endParaRPr lang="en-US"/>
        </a:p>
      </dgm:t>
    </dgm:pt>
    <dgm:pt modelId="{411B5ED3-939E-464A-ABDE-2693CC3F3DB7}">
      <dgm:prSet phldrT="[Text]"/>
      <dgm:spPr/>
      <dgm:t>
        <a:bodyPr/>
        <a:lstStyle/>
        <a:p>
          <a:r>
            <a:rPr lang="en-US" dirty="0" smtClean="0">
              <a:solidFill>
                <a:schemeClr val="accent1"/>
              </a:solidFill>
            </a:rPr>
            <a:t>Prospecting</a:t>
          </a:r>
          <a:endParaRPr lang="en-US" dirty="0">
            <a:solidFill>
              <a:schemeClr val="accent1"/>
            </a:solidFill>
          </a:endParaRPr>
        </a:p>
      </dgm:t>
    </dgm:pt>
    <dgm:pt modelId="{29B878B3-32DA-47E8-B9C6-BB32EC141863}" type="parTrans" cxnId="{583B616A-6184-4E16-BAFB-671786521B40}">
      <dgm:prSet/>
      <dgm:spPr/>
      <dgm:t>
        <a:bodyPr/>
        <a:lstStyle/>
        <a:p>
          <a:endParaRPr lang="en-US"/>
        </a:p>
      </dgm:t>
    </dgm:pt>
    <dgm:pt modelId="{29682CA1-62CE-4C87-B4A2-272E68D1FDDB}" type="sibTrans" cxnId="{583B616A-6184-4E16-BAFB-671786521B40}">
      <dgm:prSet/>
      <dgm:spPr/>
      <dgm:t>
        <a:bodyPr/>
        <a:lstStyle/>
        <a:p>
          <a:endParaRPr lang="en-US"/>
        </a:p>
      </dgm:t>
    </dgm:pt>
    <dgm:pt modelId="{E699B081-FA2E-4424-82EA-46CC9DABEA8C}">
      <dgm:prSet phldrT="[Text]"/>
      <dgm:spPr/>
      <dgm:t>
        <a:bodyPr/>
        <a:lstStyle/>
        <a:p>
          <a:r>
            <a:rPr lang="en-US" dirty="0" smtClean="0">
              <a:solidFill>
                <a:schemeClr val="accent1"/>
              </a:solidFill>
            </a:rPr>
            <a:t>Appointment</a:t>
          </a:r>
          <a:endParaRPr lang="en-US" dirty="0">
            <a:solidFill>
              <a:schemeClr val="accent1"/>
            </a:solidFill>
          </a:endParaRPr>
        </a:p>
      </dgm:t>
    </dgm:pt>
    <dgm:pt modelId="{27B4FD21-69B9-4239-8168-943A3BD20908}" type="parTrans" cxnId="{396BFCFB-A8EE-4AA6-B606-7833BC3A70A8}">
      <dgm:prSet/>
      <dgm:spPr/>
      <dgm:t>
        <a:bodyPr/>
        <a:lstStyle/>
        <a:p>
          <a:endParaRPr lang="en-US"/>
        </a:p>
      </dgm:t>
    </dgm:pt>
    <dgm:pt modelId="{FCD130D3-7962-4891-9E31-7929734BD191}" type="sibTrans" cxnId="{396BFCFB-A8EE-4AA6-B606-7833BC3A70A8}">
      <dgm:prSet/>
      <dgm:spPr/>
      <dgm:t>
        <a:bodyPr/>
        <a:lstStyle/>
        <a:p>
          <a:endParaRPr lang="en-US"/>
        </a:p>
      </dgm:t>
    </dgm:pt>
    <dgm:pt modelId="{CA584BF2-B1B6-4D88-9FC6-0F8C768DD511}">
      <dgm:prSet phldrT="[Text]"/>
      <dgm:spPr/>
      <dgm:t>
        <a:bodyPr/>
        <a:lstStyle/>
        <a:p>
          <a:r>
            <a:rPr lang="en-US" dirty="0" smtClean="0">
              <a:solidFill>
                <a:schemeClr val="accent1"/>
              </a:solidFill>
            </a:rPr>
            <a:t>Listening</a:t>
          </a:r>
          <a:endParaRPr lang="en-US" dirty="0">
            <a:solidFill>
              <a:schemeClr val="accent1"/>
            </a:solidFill>
          </a:endParaRPr>
        </a:p>
      </dgm:t>
    </dgm:pt>
    <dgm:pt modelId="{B3E4A2BB-8E0C-4C50-A741-03BA45ACF828}" type="parTrans" cxnId="{F8A75994-1EB2-43E6-98FB-91487A885980}">
      <dgm:prSet/>
      <dgm:spPr/>
      <dgm:t>
        <a:bodyPr/>
        <a:lstStyle/>
        <a:p>
          <a:endParaRPr lang="en-US"/>
        </a:p>
      </dgm:t>
    </dgm:pt>
    <dgm:pt modelId="{6F3D1F20-D7E3-41B9-9D50-920FC2049C1D}" type="sibTrans" cxnId="{F8A75994-1EB2-43E6-98FB-91487A885980}">
      <dgm:prSet/>
      <dgm:spPr/>
      <dgm:t>
        <a:bodyPr/>
        <a:lstStyle/>
        <a:p>
          <a:endParaRPr lang="en-US"/>
        </a:p>
      </dgm:t>
    </dgm:pt>
    <dgm:pt modelId="{1D9ADCB8-D334-4D2D-BF8A-B3A2F588A6BA}">
      <dgm:prSet phldrT="[Text]"/>
      <dgm:spPr/>
      <dgm:t>
        <a:bodyPr/>
        <a:lstStyle/>
        <a:p>
          <a:r>
            <a:rPr lang="en-US" dirty="0" smtClean="0">
              <a:solidFill>
                <a:schemeClr val="accent1"/>
              </a:solidFill>
            </a:rPr>
            <a:t>Presentation</a:t>
          </a:r>
          <a:endParaRPr lang="en-US" dirty="0">
            <a:solidFill>
              <a:schemeClr val="accent1"/>
            </a:solidFill>
          </a:endParaRPr>
        </a:p>
      </dgm:t>
    </dgm:pt>
    <dgm:pt modelId="{DFF224B7-F548-4808-B205-A2BBF798043A}" type="parTrans" cxnId="{451DBA9E-7DDE-4F6C-B827-560732B856AB}">
      <dgm:prSet/>
      <dgm:spPr/>
      <dgm:t>
        <a:bodyPr/>
        <a:lstStyle/>
        <a:p>
          <a:endParaRPr lang="en-US"/>
        </a:p>
      </dgm:t>
    </dgm:pt>
    <dgm:pt modelId="{26BFA0FD-E557-481E-96DF-98139E40EDA0}" type="sibTrans" cxnId="{451DBA9E-7DDE-4F6C-B827-560732B856AB}">
      <dgm:prSet/>
      <dgm:spPr/>
      <dgm:t>
        <a:bodyPr/>
        <a:lstStyle/>
        <a:p>
          <a:endParaRPr lang="en-US"/>
        </a:p>
      </dgm:t>
    </dgm:pt>
    <dgm:pt modelId="{1B1D6028-FC97-4D31-971E-F6197BB59D28}">
      <dgm:prSet phldrT="[Text]"/>
      <dgm:spPr/>
      <dgm:t>
        <a:bodyPr/>
        <a:lstStyle/>
        <a:p>
          <a:r>
            <a:rPr lang="en-US" dirty="0" smtClean="0">
              <a:solidFill>
                <a:schemeClr val="accent1"/>
              </a:solidFill>
            </a:rPr>
            <a:t>Commitment</a:t>
          </a:r>
          <a:endParaRPr lang="en-US" dirty="0">
            <a:solidFill>
              <a:schemeClr val="accent1"/>
            </a:solidFill>
          </a:endParaRPr>
        </a:p>
      </dgm:t>
    </dgm:pt>
    <dgm:pt modelId="{14094555-3455-4C36-9F2C-A6275BC966A5}" type="parTrans" cxnId="{B8F33AE8-3B18-42C1-A7C9-BE26A2410A9E}">
      <dgm:prSet/>
      <dgm:spPr/>
      <dgm:t>
        <a:bodyPr/>
        <a:lstStyle/>
        <a:p>
          <a:endParaRPr lang="en-US"/>
        </a:p>
      </dgm:t>
    </dgm:pt>
    <dgm:pt modelId="{48790CA9-0939-4692-802E-CAE43263AA38}" type="sibTrans" cxnId="{B8F33AE8-3B18-42C1-A7C9-BE26A2410A9E}">
      <dgm:prSet/>
      <dgm:spPr/>
      <dgm:t>
        <a:bodyPr/>
        <a:lstStyle/>
        <a:p>
          <a:endParaRPr lang="en-US"/>
        </a:p>
      </dgm:t>
    </dgm:pt>
    <dgm:pt modelId="{1137EC89-F513-4236-9F77-46A45988E2D7}">
      <dgm:prSet phldrT="[Text]"/>
      <dgm:spPr/>
      <dgm:t>
        <a:bodyPr/>
        <a:lstStyle/>
        <a:p>
          <a:r>
            <a:rPr lang="en-US" dirty="0" smtClean="0">
              <a:solidFill>
                <a:schemeClr val="accent1"/>
              </a:solidFill>
            </a:rPr>
            <a:t>Referrals</a:t>
          </a:r>
          <a:endParaRPr lang="en-US" dirty="0">
            <a:solidFill>
              <a:schemeClr val="accent1"/>
            </a:solidFill>
          </a:endParaRPr>
        </a:p>
      </dgm:t>
    </dgm:pt>
    <dgm:pt modelId="{43DAEAE3-2BC5-4551-82A1-AE1525BF600E}" type="parTrans" cxnId="{2A5434FE-E6EE-47AD-AF46-8C23CE34B0CF}">
      <dgm:prSet/>
      <dgm:spPr/>
      <dgm:t>
        <a:bodyPr/>
        <a:lstStyle/>
        <a:p>
          <a:endParaRPr lang="en-US"/>
        </a:p>
      </dgm:t>
    </dgm:pt>
    <dgm:pt modelId="{FEDF7DD9-BD12-4AF0-9376-A67FFDEB4B59}" type="sibTrans" cxnId="{2A5434FE-E6EE-47AD-AF46-8C23CE34B0CF}">
      <dgm:prSet/>
      <dgm:spPr/>
      <dgm:t>
        <a:bodyPr/>
        <a:lstStyle/>
        <a:p>
          <a:endParaRPr lang="en-US"/>
        </a:p>
      </dgm:t>
    </dgm:pt>
    <dgm:pt modelId="{4B77A9B4-BB16-42DF-AB12-5AE42926E45F}">
      <dgm:prSet phldrT="[Text]"/>
      <dgm:spPr/>
      <dgm:t>
        <a:bodyPr/>
        <a:lstStyle/>
        <a:p>
          <a:r>
            <a:rPr lang="en-US" dirty="0" smtClean="0">
              <a:solidFill>
                <a:schemeClr val="accent1"/>
              </a:solidFill>
            </a:rPr>
            <a:t>Relationship Management</a:t>
          </a:r>
          <a:endParaRPr lang="en-US" dirty="0">
            <a:solidFill>
              <a:schemeClr val="accent1"/>
            </a:solidFill>
          </a:endParaRPr>
        </a:p>
      </dgm:t>
    </dgm:pt>
    <dgm:pt modelId="{57275A52-CBB2-4E0C-A0D8-74F5EFCE9009}" type="parTrans" cxnId="{AA5F8377-7519-4FD9-B6CA-FE976F7429A0}">
      <dgm:prSet/>
      <dgm:spPr/>
      <dgm:t>
        <a:bodyPr/>
        <a:lstStyle/>
        <a:p>
          <a:endParaRPr lang="en-US"/>
        </a:p>
      </dgm:t>
    </dgm:pt>
    <dgm:pt modelId="{FF0EF840-81B7-40CF-BFD1-9746CCD48A21}" type="sibTrans" cxnId="{AA5F8377-7519-4FD9-B6CA-FE976F7429A0}">
      <dgm:prSet/>
      <dgm:spPr/>
      <dgm:t>
        <a:bodyPr/>
        <a:lstStyle/>
        <a:p>
          <a:endParaRPr lang="en-US"/>
        </a:p>
      </dgm:t>
    </dgm:pt>
    <dgm:pt modelId="{EEF7357A-AB89-40DF-A41E-49B884076D5E}">
      <dgm:prSet phldrT="[Text]" custT="1"/>
      <dgm:spPr/>
      <dgm:t>
        <a:bodyPr/>
        <a:lstStyle/>
        <a:p>
          <a:r>
            <a:rPr lang="en-US" sz="700" dirty="0" smtClean="0">
              <a:solidFill>
                <a:schemeClr val="accent1"/>
              </a:solidFill>
            </a:rPr>
            <a:t>Outstanding Service</a:t>
          </a:r>
          <a:endParaRPr lang="en-US" sz="700" dirty="0">
            <a:solidFill>
              <a:schemeClr val="accent1"/>
            </a:solidFill>
          </a:endParaRPr>
        </a:p>
      </dgm:t>
    </dgm:pt>
    <dgm:pt modelId="{CC84980B-AED2-4360-A06A-22A8119CE276}" type="parTrans" cxnId="{640549D1-0403-4D60-A9E1-9A1E8AD460E3}">
      <dgm:prSet/>
      <dgm:spPr/>
      <dgm:t>
        <a:bodyPr/>
        <a:lstStyle/>
        <a:p>
          <a:endParaRPr lang="en-US"/>
        </a:p>
      </dgm:t>
    </dgm:pt>
    <dgm:pt modelId="{5847E9C2-F92E-48F9-8A42-8CE766F29839}" type="sibTrans" cxnId="{640549D1-0403-4D60-A9E1-9A1E8AD460E3}">
      <dgm:prSet/>
      <dgm:spPr/>
      <dgm:t>
        <a:bodyPr/>
        <a:lstStyle/>
        <a:p>
          <a:endParaRPr lang="en-US"/>
        </a:p>
      </dgm:t>
    </dgm:pt>
    <dgm:pt modelId="{E8A09889-D1EC-426D-BAE2-0DC83B28F698}" type="pres">
      <dgm:prSet presAssocID="{46ED0E4F-529F-4A1E-9CE9-0B5074A87132}" presName="cycle" presStyleCnt="0">
        <dgm:presLayoutVars>
          <dgm:dir/>
          <dgm:resizeHandles val="exact"/>
        </dgm:presLayoutVars>
      </dgm:prSet>
      <dgm:spPr/>
      <dgm:t>
        <a:bodyPr/>
        <a:lstStyle/>
        <a:p>
          <a:endParaRPr lang="en-US"/>
        </a:p>
      </dgm:t>
    </dgm:pt>
    <dgm:pt modelId="{F5AFBB15-AF86-4B82-8535-996B38BB6AE1}" type="pres">
      <dgm:prSet presAssocID="{8EDB69D9-45AB-42BA-9A51-EFF71147CAE9}" presName="dummy" presStyleCnt="0"/>
      <dgm:spPr/>
    </dgm:pt>
    <dgm:pt modelId="{41CBCF6E-4202-4DCC-A4A6-7D9035EBB566}" type="pres">
      <dgm:prSet presAssocID="{8EDB69D9-45AB-42BA-9A51-EFF71147CAE9}" presName="node" presStyleLbl="revTx" presStyleIdx="0" presStyleCnt="12">
        <dgm:presLayoutVars>
          <dgm:bulletEnabled val="1"/>
        </dgm:presLayoutVars>
      </dgm:prSet>
      <dgm:spPr/>
      <dgm:t>
        <a:bodyPr/>
        <a:lstStyle/>
        <a:p>
          <a:endParaRPr lang="en-US"/>
        </a:p>
      </dgm:t>
    </dgm:pt>
    <dgm:pt modelId="{044C4864-8F97-4751-9798-7DB51A2DF224}" type="pres">
      <dgm:prSet presAssocID="{39035090-2158-4C5A-9908-2D9BB1A5E916}" presName="sibTrans" presStyleLbl="node1" presStyleIdx="0" presStyleCnt="12"/>
      <dgm:spPr/>
      <dgm:t>
        <a:bodyPr/>
        <a:lstStyle/>
        <a:p>
          <a:endParaRPr lang="en-US"/>
        </a:p>
      </dgm:t>
    </dgm:pt>
    <dgm:pt modelId="{DFDDA3F4-B22F-40AA-BB4A-F1FD9E0FB6F4}" type="pres">
      <dgm:prSet presAssocID="{A23A8CA6-F41C-4A76-98BB-4A5BED1B9203}" presName="dummy" presStyleCnt="0"/>
      <dgm:spPr/>
    </dgm:pt>
    <dgm:pt modelId="{70AEC154-DF22-487A-A740-F21CFFD8AB33}" type="pres">
      <dgm:prSet presAssocID="{A23A8CA6-F41C-4A76-98BB-4A5BED1B9203}" presName="node" presStyleLbl="revTx" presStyleIdx="1" presStyleCnt="12">
        <dgm:presLayoutVars>
          <dgm:bulletEnabled val="1"/>
        </dgm:presLayoutVars>
      </dgm:prSet>
      <dgm:spPr/>
      <dgm:t>
        <a:bodyPr/>
        <a:lstStyle/>
        <a:p>
          <a:endParaRPr lang="en-US"/>
        </a:p>
      </dgm:t>
    </dgm:pt>
    <dgm:pt modelId="{B5DB2790-3D05-49E1-82F4-4008A31D420B}" type="pres">
      <dgm:prSet presAssocID="{0B418609-D4ED-4C00-9C0D-B57B2733BB75}" presName="sibTrans" presStyleLbl="node1" presStyleIdx="1" presStyleCnt="12"/>
      <dgm:spPr/>
      <dgm:t>
        <a:bodyPr/>
        <a:lstStyle/>
        <a:p>
          <a:endParaRPr lang="en-US"/>
        </a:p>
      </dgm:t>
    </dgm:pt>
    <dgm:pt modelId="{D59AED39-9EEC-4460-928F-7088D7BD17EB}" type="pres">
      <dgm:prSet presAssocID="{CA3DEE4D-68F1-4C12-8AA6-94600827DB68}" presName="dummy" presStyleCnt="0"/>
      <dgm:spPr/>
    </dgm:pt>
    <dgm:pt modelId="{EF76D523-02FF-4BAF-A36D-1C1D03798D74}" type="pres">
      <dgm:prSet presAssocID="{CA3DEE4D-68F1-4C12-8AA6-94600827DB68}" presName="node" presStyleLbl="revTx" presStyleIdx="2" presStyleCnt="12">
        <dgm:presLayoutVars>
          <dgm:bulletEnabled val="1"/>
        </dgm:presLayoutVars>
      </dgm:prSet>
      <dgm:spPr/>
      <dgm:t>
        <a:bodyPr/>
        <a:lstStyle/>
        <a:p>
          <a:endParaRPr lang="en-US"/>
        </a:p>
      </dgm:t>
    </dgm:pt>
    <dgm:pt modelId="{1CA45339-7958-4D1F-B9D5-A46B8F9FCC7F}" type="pres">
      <dgm:prSet presAssocID="{EB624DA4-7BB0-4604-9D37-1E38BDFA2C04}" presName="sibTrans" presStyleLbl="node1" presStyleIdx="2" presStyleCnt="12"/>
      <dgm:spPr/>
      <dgm:t>
        <a:bodyPr/>
        <a:lstStyle/>
        <a:p>
          <a:endParaRPr lang="en-US"/>
        </a:p>
      </dgm:t>
    </dgm:pt>
    <dgm:pt modelId="{FF635886-896D-4E2A-AAF4-B695D9A09A91}" type="pres">
      <dgm:prSet presAssocID="{135DBBEA-98BE-421D-9F41-2C7F46984AC7}" presName="dummy" presStyleCnt="0"/>
      <dgm:spPr/>
    </dgm:pt>
    <dgm:pt modelId="{619CBAEE-6226-4420-9BD1-56896B3F7731}" type="pres">
      <dgm:prSet presAssocID="{135DBBEA-98BE-421D-9F41-2C7F46984AC7}" presName="node" presStyleLbl="revTx" presStyleIdx="3" presStyleCnt="12">
        <dgm:presLayoutVars>
          <dgm:bulletEnabled val="1"/>
        </dgm:presLayoutVars>
      </dgm:prSet>
      <dgm:spPr/>
      <dgm:t>
        <a:bodyPr/>
        <a:lstStyle/>
        <a:p>
          <a:endParaRPr lang="en-US"/>
        </a:p>
      </dgm:t>
    </dgm:pt>
    <dgm:pt modelId="{B3F143E0-B6B5-48C6-A3EF-F7D944BEDEB5}" type="pres">
      <dgm:prSet presAssocID="{A6C65CD6-9DBF-4547-9488-2D9D96E65799}" presName="sibTrans" presStyleLbl="node1" presStyleIdx="3" presStyleCnt="12"/>
      <dgm:spPr/>
      <dgm:t>
        <a:bodyPr/>
        <a:lstStyle/>
        <a:p>
          <a:endParaRPr lang="en-US"/>
        </a:p>
      </dgm:t>
    </dgm:pt>
    <dgm:pt modelId="{28D7BE85-2E3E-4427-8FE7-185BCBE7326F}" type="pres">
      <dgm:prSet presAssocID="{411B5ED3-939E-464A-ABDE-2693CC3F3DB7}" presName="dummy" presStyleCnt="0"/>
      <dgm:spPr/>
    </dgm:pt>
    <dgm:pt modelId="{55659A29-B81E-484E-BBDD-35905A214352}" type="pres">
      <dgm:prSet presAssocID="{411B5ED3-939E-464A-ABDE-2693CC3F3DB7}" presName="node" presStyleLbl="revTx" presStyleIdx="4" presStyleCnt="12">
        <dgm:presLayoutVars>
          <dgm:bulletEnabled val="1"/>
        </dgm:presLayoutVars>
      </dgm:prSet>
      <dgm:spPr/>
      <dgm:t>
        <a:bodyPr/>
        <a:lstStyle/>
        <a:p>
          <a:endParaRPr lang="en-US"/>
        </a:p>
      </dgm:t>
    </dgm:pt>
    <dgm:pt modelId="{EDA2A6A6-C8CD-4A6B-9CA9-EBBB2B1BA62A}" type="pres">
      <dgm:prSet presAssocID="{29682CA1-62CE-4C87-B4A2-272E68D1FDDB}" presName="sibTrans" presStyleLbl="node1" presStyleIdx="4" presStyleCnt="12"/>
      <dgm:spPr/>
      <dgm:t>
        <a:bodyPr/>
        <a:lstStyle/>
        <a:p>
          <a:endParaRPr lang="en-US"/>
        </a:p>
      </dgm:t>
    </dgm:pt>
    <dgm:pt modelId="{20CAEEE3-E94B-4A01-AC7B-6DDD002AFBAC}" type="pres">
      <dgm:prSet presAssocID="{E699B081-FA2E-4424-82EA-46CC9DABEA8C}" presName="dummy" presStyleCnt="0"/>
      <dgm:spPr/>
    </dgm:pt>
    <dgm:pt modelId="{2EDFBAA7-4D22-47E4-AF18-DF0E430052A6}" type="pres">
      <dgm:prSet presAssocID="{E699B081-FA2E-4424-82EA-46CC9DABEA8C}" presName="node" presStyleLbl="revTx" presStyleIdx="5" presStyleCnt="12">
        <dgm:presLayoutVars>
          <dgm:bulletEnabled val="1"/>
        </dgm:presLayoutVars>
      </dgm:prSet>
      <dgm:spPr/>
      <dgm:t>
        <a:bodyPr/>
        <a:lstStyle/>
        <a:p>
          <a:endParaRPr lang="en-US"/>
        </a:p>
      </dgm:t>
    </dgm:pt>
    <dgm:pt modelId="{8B4712FF-E5F0-4DBF-87DA-A89F557B6870}" type="pres">
      <dgm:prSet presAssocID="{FCD130D3-7962-4891-9E31-7929734BD191}" presName="sibTrans" presStyleLbl="node1" presStyleIdx="5" presStyleCnt="12"/>
      <dgm:spPr/>
      <dgm:t>
        <a:bodyPr/>
        <a:lstStyle/>
        <a:p>
          <a:endParaRPr lang="en-US"/>
        </a:p>
      </dgm:t>
    </dgm:pt>
    <dgm:pt modelId="{44CC7649-D674-4254-A3A5-B78B0DA50D30}" type="pres">
      <dgm:prSet presAssocID="{CA584BF2-B1B6-4D88-9FC6-0F8C768DD511}" presName="dummy" presStyleCnt="0"/>
      <dgm:spPr/>
    </dgm:pt>
    <dgm:pt modelId="{B61087C6-8C96-43B8-A543-2D3AD0CE4EF1}" type="pres">
      <dgm:prSet presAssocID="{CA584BF2-B1B6-4D88-9FC6-0F8C768DD511}" presName="node" presStyleLbl="revTx" presStyleIdx="6" presStyleCnt="12">
        <dgm:presLayoutVars>
          <dgm:bulletEnabled val="1"/>
        </dgm:presLayoutVars>
      </dgm:prSet>
      <dgm:spPr/>
      <dgm:t>
        <a:bodyPr/>
        <a:lstStyle/>
        <a:p>
          <a:endParaRPr lang="en-US"/>
        </a:p>
      </dgm:t>
    </dgm:pt>
    <dgm:pt modelId="{855FE9E2-D940-4979-89A5-FF3761C4FB2A}" type="pres">
      <dgm:prSet presAssocID="{6F3D1F20-D7E3-41B9-9D50-920FC2049C1D}" presName="sibTrans" presStyleLbl="node1" presStyleIdx="6" presStyleCnt="12"/>
      <dgm:spPr/>
      <dgm:t>
        <a:bodyPr/>
        <a:lstStyle/>
        <a:p>
          <a:endParaRPr lang="en-US"/>
        </a:p>
      </dgm:t>
    </dgm:pt>
    <dgm:pt modelId="{EAAA6549-F30A-4A39-8C50-603B00B5C362}" type="pres">
      <dgm:prSet presAssocID="{1D9ADCB8-D334-4D2D-BF8A-B3A2F588A6BA}" presName="dummy" presStyleCnt="0"/>
      <dgm:spPr/>
    </dgm:pt>
    <dgm:pt modelId="{E95A7795-A3C2-4B85-9ED4-0289C44BB98A}" type="pres">
      <dgm:prSet presAssocID="{1D9ADCB8-D334-4D2D-BF8A-B3A2F588A6BA}" presName="node" presStyleLbl="revTx" presStyleIdx="7" presStyleCnt="12">
        <dgm:presLayoutVars>
          <dgm:bulletEnabled val="1"/>
        </dgm:presLayoutVars>
      </dgm:prSet>
      <dgm:spPr/>
      <dgm:t>
        <a:bodyPr/>
        <a:lstStyle/>
        <a:p>
          <a:endParaRPr lang="en-US"/>
        </a:p>
      </dgm:t>
    </dgm:pt>
    <dgm:pt modelId="{2B49C101-9B1F-4EFE-9AC5-DF16ABDA606E}" type="pres">
      <dgm:prSet presAssocID="{26BFA0FD-E557-481E-96DF-98139E40EDA0}" presName="sibTrans" presStyleLbl="node1" presStyleIdx="7" presStyleCnt="12"/>
      <dgm:spPr/>
      <dgm:t>
        <a:bodyPr/>
        <a:lstStyle/>
        <a:p>
          <a:endParaRPr lang="en-US"/>
        </a:p>
      </dgm:t>
    </dgm:pt>
    <dgm:pt modelId="{573CA508-5C10-48BE-A7A4-6400ED871971}" type="pres">
      <dgm:prSet presAssocID="{1B1D6028-FC97-4D31-971E-F6197BB59D28}" presName="dummy" presStyleCnt="0"/>
      <dgm:spPr/>
    </dgm:pt>
    <dgm:pt modelId="{11C1CC12-7082-4A89-B376-1F709EC92450}" type="pres">
      <dgm:prSet presAssocID="{1B1D6028-FC97-4D31-971E-F6197BB59D28}" presName="node" presStyleLbl="revTx" presStyleIdx="8" presStyleCnt="12">
        <dgm:presLayoutVars>
          <dgm:bulletEnabled val="1"/>
        </dgm:presLayoutVars>
      </dgm:prSet>
      <dgm:spPr/>
      <dgm:t>
        <a:bodyPr/>
        <a:lstStyle/>
        <a:p>
          <a:endParaRPr lang="en-US"/>
        </a:p>
      </dgm:t>
    </dgm:pt>
    <dgm:pt modelId="{1B169505-AEC5-44CE-B438-EC5114BCBDA9}" type="pres">
      <dgm:prSet presAssocID="{48790CA9-0939-4692-802E-CAE43263AA38}" presName="sibTrans" presStyleLbl="node1" presStyleIdx="8" presStyleCnt="12"/>
      <dgm:spPr/>
      <dgm:t>
        <a:bodyPr/>
        <a:lstStyle/>
        <a:p>
          <a:endParaRPr lang="en-US"/>
        </a:p>
      </dgm:t>
    </dgm:pt>
    <dgm:pt modelId="{E2796627-AFB6-43EA-96EB-8BC530A5A77E}" type="pres">
      <dgm:prSet presAssocID="{1137EC89-F513-4236-9F77-46A45988E2D7}" presName="dummy" presStyleCnt="0"/>
      <dgm:spPr/>
    </dgm:pt>
    <dgm:pt modelId="{0243C1A7-9136-4D2E-B3B3-8EB598E9FAE7}" type="pres">
      <dgm:prSet presAssocID="{1137EC89-F513-4236-9F77-46A45988E2D7}" presName="node" presStyleLbl="revTx" presStyleIdx="9" presStyleCnt="12">
        <dgm:presLayoutVars>
          <dgm:bulletEnabled val="1"/>
        </dgm:presLayoutVars>
      </dgm:prSet>
      <dgm:spPr/>
      <dgm:t>
        <a:bodyPr/>
        <a:lstStyle/>
        <a:p>
          <a:endParaRPr lang="en-US"/>
        </a:p>
      </dgm:t>
    </dgm:pt>
    <dgm:pt modelId="{2606D1D5-DC19-4DE6-BF67-8DF8ABDC1627}" type="pres">
      <dgm:prSet presAssocID="{FEDF7DD9-BD12-4AF0-9376-A67FFDEB4B59}" presName="sibTrans" presStyleLbl="node1" presStyleIdx="9" presStyleCnt="12"/>
      <dgm:spPr/>
      <dgm:t>
        <a:bodyPr/>
        <a:lstStyle/>
        <a:p>
          <a:endParaRPr lang="en-US"/>
        </a:p>
      </dgm:t>
    </dgm:pt>
    <dgm:pt modelId="{98DE615A-76C8-4CFD-9E4F-D6C98B40BBD1}" type="pres">
      <dgm:prSet presAssocID="{4B77A9B4-BB16-42DF-AB12-5AE42926E45F}" presName="dummy" presStyleCnt="0"/>
      <dgm:spPr/>
    </dgm:pt>
    <dgm:pt modelId="{3FD37D3D-DAC8-40A5-812A-83410DE0BA0E}" type="pres">
      <dgm:prSet presAssocID="{4B77A9B4-BB16-42DF-AB12-5AE42926E45F}" presName="node" presStyleLbl="revTx" presStyleIdx="10" presStyleCnt="12">
        <dgm:presLayoutVars>
          <dgm:bulletEnabled val="1"/>
        </dgm:presLayoutVars>
      </dgm:prSet>
      <dgm:spPr/>
      <dgm:t>
        <a:bodyPr/>
        <a:lstStyle/>
        <a:p>
          <a:endParaRPr lang="en-US"/>
        </a:p>
      </dgm:t>
    </dgm:pt>
    <dgm:pt modelId="{F96B5365-F4FF-4BFC-B957-8A495317E56E}" type="pres">
      <dgm:prSet presAssocID="{FF0EF840-81B7-40CF-BFD1-9746CCD48A21}" presName="sibTrans" presStyleLbl="node1" presStyleIdx="10" presStyleCnt="12"/>
      <dgm:spPr/>
      <dgm:t>
        <a:bodyPr/>
        <a:lstStyle/>
        <a:p>
          <a:endParaRPr lang="en-US"/>
        </a:p>
      </dgm:t>
    </dgm:pt>
    <dgm:pt modelId="{412DB652-E56B-47A9-AE5A-5F11924ADC26}" type="pres">
      <dgm:prSet presAssocID="{EEF7357A-AB89-40DF-A41E-49B884076D5E}" presName="dummy" presStyleCnt="0"/>
      <dgm:spPr/>
    </dgm:pt>
    <dgm:pt modelId="{C1DA7B9B-F70A-42D2-8093-8D1F4A39BF03}" type="pres">
      <dgm:prSet presAssocID="{EEF7357A-AB89-40DF-A41E-49B884076D5E}" presName="node" presStyleLbl="revTx" presStyleIdx="11" presStyleCnt="12">
        <dgm:presLayoutVars>
          <dgm:bulletEnabled val="1"/>
        </dgm:presLayoutVars>
      </dgm:prSet>
      <dgm:spPr/>
      <dgm:t>
        <a:bodyPr/>
        <a:lstStyle/>
        <a:p>
          <a:endParaRPr lang="en-US"/>
        </a:p>
      </dgm:t>
    </dgm:pt>
    <dgm:pt modelId="{9319CC1A-E15A-4373-B2AC-EA0B6CFD72F7}" type="pres">
      <dgm:prSet presAssocID="{5847E9C2-F92E-48F9-8A42-8CE766F29839}" presName="sibTrans" presStyleLbl="node1" presStyleIdx="11" presStyleCnt="12"/>
      <dgm:spPr/>
      <dgm:t>
        <a:bodyPr/>
        <a:lstStyle/>
        <a:p>
          <a:endParaRPr lang="en-US"/>
        </a:p>
      </dgm:t>
    </dgm:pt>
  </dgm:ptLst>
  <dgm:cxnLst>
    <dgm:cxn modelId="{AA5F8377-7519-4FD9-B6CA-FE976F7429A0}" srcId="{46ED0E4F-529F-4A1E-9CE9-0B5074A87132}" destId="{4B77A9B4-BB16-42DF-AB12-5AE42926E45F}" srcOrd="10" destOrd="0" parTransId="{57275A52-CBB2-4E0C-A0D8-74F5EFCE9009}" sibTransId="{FF0EF840-81B7-40CF-BFD1-9746CCD48A21}"/>
    <dgm:cxn modelId="{E7E5FEBE-57DB-4646-B357-F41D07AAF5A5}" type="presOf" srcId="{FF0EF840-81B7-40CF-BFD1-9746CCD48A21}" destId="{F96B5365-F4FF-4BFC-B957-8A495317E56E}" srcOrd="0" destOrd="0" presId="urn:microsoft.com/office/officeart/2005/8/layout/cycle1"/>
    <dgm:cxn modelId="{A0539C2D-FF3A-4F11-9CF6-828B5F462C7B}" type="presOf" srcId="{29682CA1-62CE-4C87-B4A2-272E68D1FDDB}" destId="{EDA2A6A6-C8CD-4A6B-9CA9-EBBB2B1BA62A}" srcOrd="0" destOrd="0" presId="urn:microsoft.com/office/officeart/2005/8/layout/cycle1"/>
    <dgm:cxn modelId="{451DBA9E-7DDE-4F6C-B827-560732B856AB}" srcId="{46ED0E4F-529F-4A1E-9CE9-0B5074A87132}" destId="{1D9ADCB8-D334-4D2D-BF8A-B3A2F588A6BA}" srcOrd="7" destOrd="0" parTransId="{DFF224B7-F548-4808-B205-A2BBF798043A}" sibTransId="{26BFA0FD-E557-481E-96DF-98139E40EDA0}"/>
    <dgm:cxn modelId="{98FF49AF-0677-4991-802A-8CB2B1486F1F}" type="presOf" srcId="{CA3DEE4D-68F1-4C12-8AA6-94600827DB68}" destId="{EF76D523-02FF-4BAF-A36D-1C1D03798D74}" srcOrd="0" destOrd="0" presId="urn:microsoft.com/office/officeart/2005/8/layout/cycle1"/>
    <dgm:cxn modelId="{ECAA7811-3054-4C7B-80EB-E1606933A9CD}" type="presOf" srcId="{39035090-2158-4C5A-9908-2D9BB1A5E916}" destId="{044C4864-8F97-4751-9798-7DB51A2DF224}" srcOrd="0" destOrd="0" presId="urn:microsoft.com/office/officeart/2005/8/layout/cycle1"/>
    <dgm:cxn modelId="{2A5434FE-E6EE-47AD-AF46-8C23CE34B0CF}" srcId="{46ED0E4F-529F-4A1E-9CE9-0B5074A87132}" destId="{1137EC89-F513-4236-9F77-46A45988E2D7}" srcOrd="9" destOrd="0" parTransId="{43DAEAE3-2BC5-4551-82A1-AE1525BF600E}" sibTransId="{FEDF7DD9-BD12-4AF0-9376-A67FFDEB4B59}"/>
    <dgm:cxn modelId="{06749118-CA47-4B23-B9B9-6E3EE4F6D693}" type="presOf" srcId="{48790CA9-0939-4692-802E-CAE43263AA38}" destId="{1B169505-AEC5-44CE-B438-EC5114BCBDA9}" srcOrd="0" destOrd="0" presId="urn:microsoft.com/office/officeart/2005/8/layout/cycle1"/>
    <dgm:cxn modelId="{75C588F3-73F3-44BB-8F56-7B7C633FD59C}" type="presOf" srcId="{EB624DA4-7BB0-4604-9D37-1E38BDFA2C04}" destId="{1CA45339-7958-4D1F-B9D5-A46B8F9FCC7F}" srcOrd="0" destOrd="0" presId="urn:microsoft.com/office/officeart/2005/8/layout/cycle1"/>
    <dgm:cxn modelId="{96D73D88-B35A-4277-854C-1329C0EF1C58}" srcId="{46ED0E4F-529F-4A1E-9CE9-0B5074A87132}" destId="{8EDB69D9-45AB-42BA-9A51-EFF71147CAE9}" srcOrd="0" destOrd="0" parTransId="{F2A683B6-76FD-45EA-BA9A-5101AF3CDC38}" sibTransId="{39035090-2158-4C5A-9908-2D9BB1A5E916}"/>
    <dgm:cxn modelId="{4C378839-91E1-41BD-BDC9-97A93A3194D0}" type="presOf" srcId="{FCD130D3-7962-4891-9E31-7929734BD191}" destId="{8B4712FF-E5F0-4DBF-87DA-A89F557B6870}" srcOrd="0" destOrd="0" presId="urn:microsoft.com/office/officeart/2005/8/layout/cycle1"/>
    <dgm:cxn modelId="{66E2C78E-1E61-494C-9734-8140C65E74F8}" type="presOf" srcId="{1D9ADCB8-D334-4D2D-BF8A-B3A2F588A6BA}" destId="{E95A7795-A3C2-4B85-9ED4-0289C44BB98A}" srcOrd="0" destOrd="0" presId="urn:microsoft.com/office/officeart/2005/8/layout/cycle1"/>
    <dgm:cxn modelId="{C45CEE21-F8F9-4FA7-AE00-30E310DFA556}" type="presOf" srcId="{A23A8CA6-F41C-4A76-98BB-4A5BED1B9203}" destId="{70AEC154-DF22-487A-A740-F21CFFD8AB33}" srcOrd="0" destOrd="0" presId="urn:microsoft.com/office/officeart/2005/8/layout/cycle1"/>
    <dgm:cxn modelId="{640549D1-0403-4D60-A9E1-9A1E8AD460E3}" srcId="{46ED0E4F-529F-4A1E-9CE9-0B5074A87132}" destId="{EEF7357A-AB89-40DF-A41E-49B884076D5E}" srcOrd="11" destOrd="0" parTransId="{CC84980B-AED2-4360-A06A-22A8119CE276}" sibTransId="{5847E9C2-F92E-48F9-8A42-8CE766F29839}"/>
    <dgm:cxn modelId="{0E6F9B68-775A-4281-B713-FF36924C7AA1}" type="presOf" srcId="{135DBBEA-98BE-421D-9F41-2C7F46984AC7}" destId="{619CBAEE-6226-4420-9BD1-56896B3F7731}" srcOrd="0" destOrd="0" presId="urn:microsoft.com/office/officeart/2005/8/layout/cycle1"/>
    <dgm:cxn modelId="{16451548-32E6-4DAF-BE8C-18B4EBE41056}" type="presOf" srcId="{FEDF7DD9-BD12-4AF0-9376-A67FFDEB4B59}" destId="{2606D1D5-DC19-4DE6-BF67-8DF8ABDC1627}" srcOrd="0" destOrd="0" presId="urn:microsoft.com/office/officeart/2005/8/layout/cycle1"/>
    <dgm:cxn modelId="{780D9F9D-2DC1-4E74-9C91-9653F3A54CD8}" type="presOf" srcId="{8EDB69D9-45AB-42BA-9A51-EFF71147CAE9}" destId="{41CBCF6E-4202-4DCC-A4A6-7D9035EBB566}" srcOrd="0" destOrd="0" presId="urn:microsoft.com/office/officeart/2005/8/layout/cycle1"/>
    <dgm:cxn modelId="{58EF7139-6D09-4145-A972-5C3583EC6C91}" srcId="{46ED0E4F-529F-4A1E-9CE9-0B5074A87132}" destId="{A23A8CA6-F41C-4A76-98BB-4A5BED1B9203}" srcOrd="1" destOrd="0" parTransId="{8C898038-E9E6-4F78-97AE-37CBF3FC1612}" sibTransId="{0B418609-D4ED-4C00-9C0D-B57B2733BB75}"/>
    <dgm:cxn modelId="{F8A75994-1EB2-43E6-98FB-91487A885980}" srcId="{46ED0E4F-529F-4A1E-9CE9-0B5074A87132}" destId="{CA584BF2-B1B6-4D88-9FC6-0F8C768DD511}" srcOrd="6" destOrd="0" parTransId="{B3E4A2BB-8E0C-4C50-A741-03BA45ACF828}" sibTransId="{6F3D1F20-D7E3-41B9-9D50-920FC2049C1D}"/>
    <dgm:cxn modelId="{58F90DA5-0D3E-409D-B77A-B7591F1DFD56}" type="presOf" srcId="{6F3D1F20-D7E3-41B9-9D50-920FC2049C1D}" destId="{855FE9E2-D940-4979-89A5-FF3761C4FB2A}" srcOrd="0" destOrd="0" presId="urn:microsoft.com/office/officeart/2005/8/layout/cycle1"/>
    <dgm:cxn modelId="{2B58AEAC-C4AB-4C26-B58D-906406FD4A8A}" type="presOf" srcId="{26BFA0FD-E557-481E-96DF-98139E40EDA0}" destId="{2B49C101-9B1F-4EFE-9AC5-DF16ABDA606E}" srcOrd="0" destOrd="0" presId="urn:microsoft.com/office/officeart/2005/8/layout/cycle1"/>
    <dgm:cxn modelId="{9A9A5A73-B9E3-42D9-A1D9-425FB938B2A8}" type="presOf" srcId="{411B5ED3-939E-464A-ABDE-2693CC3F3DB7}" destId="{55659A29-B81E-484E-BBDD-35905A214352}" srcOrd="0" destOrd="0" presId="urn:microsoft.com/office/officeart/2005/8/layout/cycle1"/>
    <dgm:cxn modelId="{98FF7104-C986-47C4-B7CB-7F066F276D91}" type="presOf" srcId="{0B418609-D4ED-4C00-9C0D-B57B2733BB75}" destId="{B5DB2790-3D05-49E1-82F4-4008A31D420B}" srcOrd="0" destOrd="0" presId="urn:microsoft.com/office/officeart/2005/8/layout/cycle1"/>
    <dgm:cxn modelId="{91C8CF2B-0AB1-4F97-837C-C02B679F3473}" type="presOf" srcId="{1B1D6028-FC97-4D31-971E-F6197BB59D28}" destId="{11C1CC12-7082-4A89-B376-1F709EC92450}" srcOrd="0" destOrd="0" presId="urn:microsoft.com/office/officeart/2005/8/layout/cycle1"/>
    <dgm:cxn modelId="{FEB93EB7-13A8-4F85-B861-6F96C578CB62}" type="presOf" srcId="{1137EC89-F513-4236-9F77-46A45988E2D7}" destId="{0243C1A7-9136-4D2E-B3B3-8EB598E9FAE7}" srcOrd="0" destOrd="0" presId="urn:microsoft.com/office/officeart/2005/8/layout/cycle1"/>
    <dgm:cxn modelId="{841E3E00-E752-4C6A-B92A-6347FAF0DC2E}" type="presOf" srcId="{46ED0E4F-529F-4A1E-9CE9-0B5074A87132}" destId="{E8A09889-D1EC-426D-BAE2-0DC83B28F698}" srcOrd="0" destOrd="0" presId="urn:microsoft.com/office/officeart/2005/8/layout/cycle1"/>
    <dgm:cxn modelId="{396BFCFB-A8EE-4AA6-B606-7833BC3A70A8}" srcId="{46ED0E4F-529F-4A1E-9CE9-0B5074A87132}" destId="{E699B081-FA2E-4424-82EA-46CC9DABEA8C}" srcOrd="5" destOrd="0" parTransId="{27B4FD21-69B9-4239-8168-943A3BD20908}" sibTransId="{FCD130D3-7962-4891-9E31-7929734BD191}"/>
    <dgm:cxn modelId="{583B616A-6184-4E16-BAFB-671786521B40}" srcId="{46ED0E4F-529F-4A1E-9CE9-0B5074A87132}" destId="{411B5ED3-939E-464A-ABDE-2693CC3F3DB7}" srcOrd="4" destOrd="0" parTransId="{29B878B3-32DA-47E8-B9C6-BB32EC141863}" sibTransId="{29682CA1-62CE-4C87-B4A2-272E68D1FDDB}"/>
    <dgm:cxn modelId="{B8F33AE8-3B18-42C1-A7C9-BE26A2410A9E}" srcId="{46ED0E4F-529F-4A1E-9CE9-0B5074A87132}" destId="{1B1D6028-FC97-4D31-971E-F6197BB59D28}" srcOrd="8" destOrd="0" parTransId="{14094555-3455-4C36-9F2C-A6275BC966A5}" sibTransId="{48790CA9-0939-4692-802E-CAE43263AA38}"/>
    <dgm:cxn modelId="{79F47289-A3F9-4618-BD77-494EBAD87BAC}" srcId="{46ED0E4F-529F-4A1E-9CE9-0B5074A87132}" destId="{CA3DEE4D-68F1-4C12-8AA6-94600827DB68}" srcOrd="2" destOrd="0" parTransId="{5D689111-116E-4814-A190-63B59904C2A4}" sibTransId="{EB624DA4-7BB0-4604-9D37-1E38BDFA2C04}"/>
    <dgm:cxn modelId="{91F8B758-48E8-4454-9608-C878B5134E41}" type="presOf" srcId="{CA584BF2-B1B6-4D88-9FC6-0F8C768DD511}" destId="{B61087C6-8C96-43B8-A543-2D3AD0CE4EF1}" srcOrd="0" destOrd="0" presId="urn:microsoft.com/office/officeart/2005/8/layout/cycle1"/>
    <dgm:cxn modelId="{5769ED1C-FB83-4E0B-B685-3D66A35F910C}" type="presOf" srcId="{4B77A9B4-BB16-42DF-AB12-5AE42926E45F}" destId="{3FD37D3D-DAC8-40A5-812A-83410DE0BA0E}" srcOrd="0" destOrd="0" presId="urn:microsoft.com/office/officeart/2005/8/layout/cycle1"/>
    <dgm:cxn modelId="{02671A15-AC7B-46A6-9FDC-B843E023A7D6}" type="presOf" srcId="{5847E9C2-F92E-48F9-8A42-8CE766F29839}" destId="{9319CC1A-E15A-4373-B2AC-EA0B6CFD72F7}" srcOrd="0" destOrd="0" presId="urn:microsoft.com/office/officeart/2005/8/layout/cycle1"/>
    <dgm:cxn modelId="{06F2969D-ED1A-4D9C-83C4-9DDFD350299D}" type="presOf" srcId="{EEF7357A-AB89-40DF-A41E-49B884076D5E}" destId="{C1DA7B9B-F70A-42D2-8093-8D1F4A39BF03}" srcOrd="0" destOrd="0" presId="urn:microsoft.com/office/officeart/2005/8/layout/cycle1"/>
    <dgm:cxn modelId="{6E886F61-1A9C-4A56-B2F8-F2C1D3B45785}" type="presOf" srcId="{A6C65CD6-9DBF-4547-9488-2D9D96E65799}" destId="{B3F143E0-B6B5-48C6-A3EF-F7D944BEDEB5}" srcOrd="0" destOrd="0" presId="urn:microsoft.com/office/officeart/2005/8/layout/cycle1"/>
    <dgm:cxn modelId="{6D6E380B-24EB-4748-827D-9541F8AED1A4}" type="presOf" srcId="{E699B081-FA2E-4424-82EA-46CC9DABEA8C}" destId="{2EDFBAA7-4D22-47E4-AF18-DF0E430052A6}" srcOrd="0" destOrd="0" presId="urn:microsoft.com/office/officeart/2005/8/layout/cycle1"/>
    <dgm:cxn modelId="{53F0E4F9-FEC0-40B9-81C3-AC8A0D72E715}" srcId="{46ED0E4F-529F-4A1E-9CE9-0B5074A87132}" destId="{135DBBEA-98BE-421D-9F41-2C7F46984AC7}" srcOrd="3" destOrd="0" parTransId="{F821A858-6452-4AD9-BA6D-31D3918ABEFB}" sibTransId="{A6C65CD6-9DBF-4547-9488-2D9D96E65799}"/>
    <dgm:cxn modelId="{67537AC4-62E9-4EBF-A69A-9F50C71C2DBC}" type="presParOf" srcId="{E8A09889-D1EC-426D-BAE2-0DC83B28F698}" destId="{F5AFBB15-AF86-4B82-8535-996B38BB6AE1}" srcOrd="0" destOrd="0" presId="urn:microsoft.com/office/officeart/2005/8/layout/cycle1"/>
    <dgm:cxn modelId="{7F269E12-0D5E-445C-84D6-B65D264B6B04}" type="presParOf" srcId="{E8A09889-D1EC-426D-BAE2-0DC83B28F698}" destId="{41CBCF6E-4202-4DCC-A4A6-7D9035EBB566}" srcOrd="1" destOrd="0" presId="urn:microsoft.com/office/officeart/2005/8/layout/cycle1"/>
    <dgm:cxn modelId="{4BFD0690-0232-4820-ABD6-F1D2FBB83AC8}" type="presParOf" srcId="{E8A09889-D1EC-426D-BAE2-0DC83B28F698}" destId="{044C4864-8F97-4751-9798-7DB51A2DF224}" srcOrd="2" destOrd="0" presId="urn:microsoft.com/office/officeart/2005/8/layout/cycle1"/>
    <dgm:cxn modelId="{98C49A86-68F0-4197-8793-1CA6F895C12F}" type="presParOf" srcId="{E8A09889-D1EC-426D-BAE2-0DC83B28F698}" destId="{DFDDA3F4-B22F-40AA-BB4A-F1FD9E0FB6F4}" srcOrd="3" destOrd="0" presId="urn:microsoft.com/office/officeart/2005/8/layout/cycle1"/>
    <dgm:cxn modelId="{C6301BF5-A22D-4B28-8ABB-FFA783270D69}" type="presParOf" srcId="{E8A09889-D1EC-426D-BAE2-0DC83B28F698}" destId="{70AEC154-DF22-487A-A740-F21CFFD8AB33}" srcOrd="4" destOrd="0" presId="urn:microsoft.com/office/officeart/2005/8/layout/cycle1"/>
    <dgm:cxn modelId="{DF2060F7-7E93-4A65-B92B-18AA289950AD}" type="presParOf" srcId="{E8A09889-D1EC-426D-BAE2-0DC83B28F698}" destId="{B5DB2790-3D05-49E1-82F4-4008A31D420B}" srcOrd="5" destOrd="0" presId="urn:microsoft.com/office/officeart/2005/8/layout/cycle1"/>
    <dgm:cxn modelId="{4D4E08A0-285A-4570-A50C-81B6942EC770}" type="presParOf" srcId="{E8A09889-D1EC-426D-BAE2-0DC83B28F698}" destId="{D59AED39-9EEC-4460-928F-7088D7BD17EB}" srcOrd="6" destOrd="0" presId="urn:microsoft.com/office/officeart/2005/8/layout/cycle1"/>
    <dgm:cxn modelId="{02A2CF66-7AD4-47E1-807D-E93838405062}" type="presParOf" srcId="{E8A09889-D1EC-426D-BAE2-0DC83B28F698}" destId="{EF76D523-02FF-4BAF-A36D-1C1D03798D74}" srcOrd="7" destOrd="0" presId="urn:microsoft.com/office/officeart/2005/8/layout/cycle1"/>
    <dgm:cxn modelId="{88663A7F-FFF5-402B-8725-6D961AA3C58D}" type="presParOf" srcId="{E8A09889-D1EC-426D-BAE2-0DC83B28F698}" destId="{1CA45339-7958-4D1F-B9D5-A46B8F9FCC7F}" srcOrd="8" destOrd="0" presId="urn:microsoft.com/office/officeart/2005/8/layout/cycle1"/>
    <dgm:cxn modelId="{EE3928FC-4EBC-4F60-AD8D-DDFB82BE3EBD}" type="presParOf" srcId="{E8A09889-D1EC-426D-BAE2-0DC83B28F698}" destId="{FF635886-896D-4E2A-AAF4-B695D9A09A91}" srcOrd="9" destOrd="0" presId="urn:microsoft.com/office/officeart/2005/8/layout/cycle1"/>
    <dgm:cxn modelId="{097D1366-8E9C-48CD-B3EF-BB764C7D55E1}" type="presParOf" srcId="{E8A09889-D1EC-426D-BAE2-0DC83B28F698}" destId="{619CBAEE-6226-4420-9BD1-56896B3F7731}" srcOrd="10" destOrd="0" presId="urn:microsoft.com/office/officeart/2005/8/layout/cycle1"/>
    <dgm:cxn modelId="{1B9ECD3F-A9FB-4983-B7A2-ECAA500C1043}" type="presParOf" srcId="{E8A09889-D1EC-426D-BAE2-0DC83B28F698}" destId="{B3F143E0-B6B5-48C6-A3EF-F7D944BEDEB5}" srcOrd="11" destOrd="0" presId="urn:microsoft.com/office/officeart/2005/8/layout/cycle1"/>
    <dgm:cxn modelId="{B02DD366-75D9-49DA-924A-2038A0D5DFA2}" type="presParOf" srcId="{E8A09889-D1EC-426D-BAE2-0DC83B28F698}" destId="{28D7BE85-2E3E-4427-8FE7-185BCBE7326F}" srcOrd="12" destOrd="0" presId="urn:microsoft.com/office/officeart/2005/8/layout/cycle1"/>
    <dgm:cxn modelId="{BEB9FBEE-44BE-4209-B502-AB8650D6C8DF}" type="presParOf" srcId="{E8A09889-D1EC-426D-BAE2-0DC83B28F698}" destId="{55659A29-B81E-484E-BBDD-35905A214352}" srcOrd="13" destOrd="0" presId="urn:microsoft.com/office/officeart/2005/8/layout/cycle1"/>
    <dgm:cxn modelId="{78D8B37F-0805-4F9E-9B14-03F18289B2A0}" type="presParOf" srcId="{E8A09889-D1EC-426D-BAE2-0DC83B28F698}" destId="{EDA2A6A6-C8CD-4A6B-9CA9-EBBB2B1BA62A}" srcOrd="14" destOrd="0" presId="urn:microsoft.com/office/officeart/2005/8/layout/cycle1"/>
    <dgm:cxn modelId="{632CB549-F968-4C01-8D34-51DF2E6B1DE1}" type="presParOf" srcId="{E8A09889-D1EC-426D-BAE2-0DC83B28F698}" destId="{20CAEEE3-E94B-4A01-AC7B-6DDD002AFBAC}" srcOrd="15" destOrd="0" presId="urn:microsoft.com/office/officeart/2005/8/layout/cycle1"/>
    <dgm:cxn modelId="{A28A2E0A-3973-47B4-97D5-30737EDFDB2E}" type="presParOf" srcId="{E8A09889-D1EC-426D-BAE2-0DC83B28F698}" destId="{2EDFBAA7-4D22-47E4-AF18-DF0E430052A6}" srcOrd="16" destOrd="0" presId="urn:microsoft.com/office/officeart/2005/8/layout/cycle1"/>
    <dgm:cxn modelId="{595FB47D-D4F0-4E46-9940-40B22AFC4FB5}" type="presParOf" srcId="{E8A09889-D1EC-426D-BAE2-0DC83B28F698}" destId="{8B4712FF-E5F0-4DBF-87DA-A89F557B6870}" srcOrd="17" destOrd="0" presId="urn:microsoft.com/office/officeart/2005/8/layout/cycle1"/>
    <dgm:cxn modelId="{C40DA37D-75D8-45D9-92A7-3C450AF0F20D}" type="presParOf" srcId="{E8A09889-D1EC-426D-BAE2-0DC83B28F698}" destId="{44CC7649-D674-4254-A3A5-B78B0DA50D30}" srcOrd="18" destOrd="0" presId="urn:microsoft.com/office/officeart/2005/8/layout/cycle1"/>
    <dgm:cxn modelId="{A5E3C86F-F2BB-431C-9976-102CCE724795}" type="presParOf" srcId="{E8A09889-D1EC-426D-BAE2-0DC83B28F698}" destId="{B61087C6-8C96-43B8-A543-2D3AD0CE4EF1}" srcOrd="19" destOrd="0" presId="urn:microsoft.com/office/officeart/2005/8/layout/cycle1"/>
    <dgm:cxn modelId="{2A2B99D2-9A3B-4BFB-B978-BFE852C20BDC}" type="presParOf" srcId="{E8A09889-D1EC-426D-BAE2-0DC83B28F698}" destId="{855FE9E2-D940-4979-89A5-FF3761C4FB2A}" srcOrd="20" destOrd="0" presId="urn:microsoft.com/office/officeart/2005/8/layout/cycle1"/>
    <dgm:cxn modelId="{AC2739D8-9D9D-4CD4-AD97-493DE6CE6F55}" type="presParOf" srcId="{E8A09889-D1EC-426D-BAE2-0DC83B28F698}" destId="{EAAA6549-F30A-4A39-8C50-603B00B5C362}" srcOrd="21" destOrd="0" presId="urn:microsoft.com/office/officeart/2005/8/layout/cycle1"/>
    <dgm:cxn modelId="{4F71BF7B-40D2-499F-9964-B99AFF4E1922}" type="presParOf" srcId="{E8A09889-D1EC-426D-BAE2-0DC83B28F698}" destId="{E95A7795-A3C2-4B85-9ED4-0289C44BB98A}" srcOrd="22" destOrd="0" presId="urn:microsoft.com/office/officeart/2005/8/layout/cycle1"/>
    <dgm:cxn modelId="{89DDBDEC-D0A3-4467-9180-7A548561AC08}" type="presParOf" srcId="{E8A09889-D1EC-426D-BAE2-0DC83B28F698}" destId="{2B49C101-9B1F-4EFE-9AC5-DF16ABDA606E}" srcOrd="23" destOrd="0" presId="urn:microsoft.com/office/officeart/2005/8/layout/cycle1"/>
    <dgm:cxn modelId="{DAFDB748-C92A-4431-9F24-33F116CFE9E0}" type="presParOf" srcId="{E8A09889-D1EC-426D-BAE2-0DC83B28F698}" destId="{573CA508-5C10-48BE-A7A4-6400ED871971}" srcOrd="24" destOrd="0" presId="urn:microsoft.com/office/officeart/2005/8/layout/cycle1"/>
    <dgm:cxn modelId="{64256464-D8E4-4052-A047-78F97ECF0183}" type="presParOf" srcId="{E8A09889-D1EC-426D-BAE2-0DC83B28F698}" destId="{11C1CC12-7082-4A89-B376-1F709EC92450}" srcOrd="25" destOrd="0" presId="urn:microsoft.com/office/officeart/2005/8/layout/cycle1"/>
    <dgm:cxn modelId="{9CDFD3E2-FD32-46EA-AA18-79BC93047443}" type="presParOf" srcId="{E8A09889-D1EC-426D-BAE2-0DC83B28F698}" destId="{1B169505-AEC5-44CE-B438-EC5114BCBDA9}" srcOrd="26" destOrd="0" presId="urn:microsoft.com/office/officeart/2005/8/layout/cycle1"/>
    <dgm:cxn modelId="{E79F0A90-0187-4EAA-9D8D-20110F77CC1A}" type="presParOf" srcId="{E8A09889-D1EC-426D-BAE2-0DC83B28F698}" destId="{E2796627-AFB6-43EA-96EB-8BC530A5A77E}" srcOrd="27" destOrd="0" presId="urn:microsoft.com/office/officeart/2005/8/layout/cycle1"/>
    <dgm:cxn modelId="{3F6D25A8-04A9-47B5-8026-960E87B9A350}" type="presParOf" srcId="{E8A09889-D1EC-426D-BAE2-0DC83B28F698}" destId="{0243C1A7-9136-4D2E-B3B3-8EB598E9FAE7}" srcOrd="28" destOrd="0" presId="urn:microsoft.com/office/officeart/2005/8/layout/cycle1"/>
    <dgm:cxn modelId="{79DD1DCF-4D70-4AB8-B9C1-C66995C47DBF}" type="presParOf" srcId="{E8A09889-D1EC-426D-BAE2-0DC83B28F698}" destId="{2606D1D5-DC19-4DE6-BF67-8DF8ABDC1627}" srcOrd="29" destOrd="0" presId="urn:microsoft.com/office/officeart/2005/8/layout/cycle1"/>
    <dgm:cxn modelId="{F8BB2CAB-9954-4291-92DC-A00B3B26ECCF}" type="presParOf" srcId="{E8A09889-D1EC-426D-BAE2-0DC83B28F698}" destId="{98DE615A-76C8-4CFD-9E4F-D6C98B40BBD1}" srcOrd="30" destOrd="0" presId="urn:microsoft.com/office/officeart/2005/8/layout/cycle1"/>
    <dgm:cxn modelId="{3B2B80E5-AEAF-4846-A63B-DC1E9C852161}" type="presParOf" srcId="{E8A09889-D1EC-426D-BAE2-0DC83B28F698}" destId="{3FD37D3D-DAC8-40A5-812A-83410DE0BA0E}" srcOrd="31" destOrd="0" presId="urn:microsoft.com/office/officeart/2005/8/layout/cycle1"/>
    <dgm:cxn modelId="{65AAADDC-2A7A-4D1E-BA3F-BDF0F52C1B62}" type="presParOf" srcId="{E8A09889-D1EC-426D-BAE2-0DC83B28F698}" destId="{F96B5365-F4FF-4BFC-B957-8A495317E56E}" srcOrd="32" destOrd="0" presId="urn:microsoft.com/office/officeart/2005/8/layout/cycle1"/>
    <dgm:cxn modelId="{6A443D39-3884-4C7E-87B8-53E54668B748}" type="presParOf" srcId="{E8A09889-D1EC-426D-BAE2-0DC83B28F698}" destId="{412DB652-E56B-47A9-AE5A-5F11924ADC26}" srcOrd="33" destOrd="0" presId="urn:microsoft.com/office/officeart/2005/8/layout/cycle1"/>
    <dgm:cxn modelId="{DEB710A6-2A4E-4F51-9689-150FFC2880D5}" type="presParOf" srcId="{E8A09889-D1EC-426D-BAE2-0DC83B28F698}" destId="{C1DA7B9B-F70A-42D2-8093-8D1F4A39BF03}" srcOrd="34" destOrd="0" presId="urn:microsoft.com/office/officeart/2005/8/layout/cycle1"/>
    <dgm:cxn modelId="{B9212C57-03F0-459D-B751-8D6AC06D5C54}" type="presParOf" srcId="{E8A09889-D1EC-426D-BAE2-0DC83B28F698}" destId="{9319CC1A-E15A-4373-B2AC-EA0B6CFD72F7}" srcOrd="35" destOrd="0" presId="urn:microsoft.com/office/officeart/2005/8/layout/cycle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1CBCF6E-4202-4DCC-A4A6-7D9035EBB566}">
      <dsp:nvSpPr>
        <dsp:cNvPr id="0" name=""/>
        <dsp:cNvSpPr/>
      </dsp:nvSpPr>
      <dsp:spPr>
        <a:xfrm>
          <a:off x="4815111" y="3198"/>
          <a:ext cx="598976" cy="598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kern="1200" dirty="0" smtClean="0">
              <a:solidFill>
                <a:schemeClr val="accent1"/>
              </a:solidFill>
            </a:rPr>
            <a:t>Goals</a:t>
          </a:r>
          <a:endParaRPr lang="en-US" sz="700" kern="1200" dirty="0">
            <a:solidFill>
              <a:schemeClr val="accent1"/>
            </a:solidFill>
          </a:endParaRPr>
        </a:p>
      </dsp:txBody>
      <dsp:txXfrm>
        <a:off x="4815111" y="3198"/>
        <a:ext cx="598976" cy="598976"/>
      </dsp:txXfrm>
    </dsp:sp>
    <dsp:sp modelId="{044C4864-8F97-4751-9798-7DB51A2DF224}">
      <dsp:nvSpPr>
        <dsp:cNvPr id="0" name=""/>
        <dsp:cNvSpPr/>
      </dsp:nvSpPr>
      <dsp:spPr>
        <a:xfrm>
          <a:off x="1966829" y="94372"/>
          <a:ext cx="5053179" cy="5053179"/>
        </a:xfrm>
        <a:prstGeom prst="circularArrow">
          <a:avLst>
            <a:gd name="adj1" fmla="val 2311"/>
            <a:gd name="adj2" fmla="val 139426"/>
            <a:gd name="adj3" fmla="val 18197419"/>
            <a:gd name="adj4" fmla="val 17553422"/>
            <a:gd name="adj5" fmla="val 269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AEC154-DF22-487A-A740-F21CFFD8AB33}">
      <dsp:nvSpPr>
        <dsp:cNvPr id="0" name=""/>
        <dsp:cNvSpPr/>
      </dsp:nvSpPr>
      <dsp:spPr>
        <a:xfrm>
          <a:off x="5891026" y="624378"/>
          <a:ext cx="598976" cy="598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kern="1200" dirty="0" smtClean="0">
              <a:solidFill>
                <a:schemeClr val="accent1"/>
              </a:solidFill>
            </a:rPr>
            <a:t>Mission Statement</a:t>
          </a:r>
          <a:endParaRPr lang="en-US" sz="700" kern="1200" dirty="0">
            <a:solidFill>
              <a:schemeClr val="accent1"/>
            </a:solidFill>
          </a:endParaRPr>
        </a:p>
      </dsp:txBody>
      <dsp:txXfrm>
        <a:off x="5891026" y="624378"/>
        <a:ext cx="598976" cy="598976"/>
      </dsp:txXfrm>
    </dsp:sp>
    <dsp:sp modelId="{B5DB2790-3D05-49E1-82F4-4008A31D420B}">
      <dsp:nvSpPr>
        <dsp:cNvPr id="0" name=""/>
        <dsp:cNvSpPr/>
      </dsp:nvSpPr>
      <dsp:spPr>
        <a:xfrm>
          <a:off x="1966829" y="94372"/>
          <a:ext cx="5053179" cy="5053179"/>
        </a:xfrm>
        <a:prstGeom prst="circularArrow">
          <a:avLst>
            <a:gd name="adj1" fmla="val 2311"/>
            <a:gd name="adj2" fmla="val 139426"/>
            <a:gd name="adj3" fmla="val 20107152"/>
            <a:gd name="adj4" fmla="val 19463154"/>
            <a:gd name="adj5" fmla="val 269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76D523-02FF-4BAF-A36D-1C1D03798D74}">
      <dsp:nvSpPr>
        <dsp:cNvPr id="0" name=""/>
        <dsp:cNvSpPr/>
      </dsp:nvSpPr>
      <dsp:spPr>
        <a:xfrm>
          <a:off x="6512207" y="1700294"/>
          <a:ext cx="598976" cy="598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kern="1200" dirty="0" smtClean="0">
              <a:solidFill>
                <a:schemeClr val="accent1"/>
              </a:solidFill>
            </a:rPr>
            <a:t>Business Plan</a:t>
          </a:r>
          <a:endParaRPr lang="en-US" sz="700" kern="1200" dirty="0">
            <a:solidFill>
              <a:schemeClr val="accent1"/>
            </a:solidFill>
          </a:endParaRPr>
        </a:p>
      </dsp:txBody>
      <dsp:txXfrm>
        <a:off x="6512207" y="1700294"/>
        <a:ext cx="598976" cy="598976"/>
      </dsp:txXfrm>
    </dsp:sp>
    <dsp:sp modelId="{1CA45339-7958-4D1F-B9D5-A46B8F9FCC7F}">
      <dsp:nvSpPr>
        <dsp:cNvPr id="0" name=""/>
        <dsp:cNvSpPr/>
      </dsp:nvSpPr>
      <dsp:spPr>
        <a:xfrm>
          <a:off x="1966829" y="94372"/>
          <a:ext cx="5053179" cy="5053179"/>
        </a:xfrm>
        <a:prstGeom prst="circularArrow">
          <a:avLst>
            <a:gd name="adj1" fmla="val 2311"/>
            <a:gd name="adj2" fmla="val 139426"/>
            <a:gd name="adj3" fmla="val 322744"/>
            <a:gd name="adj4" fmla="val 21137830"/>
            <a:gd name="adj5" fmla="val 269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9CBAEE-6226-4420-9BD1-56896B3F7731}">
      <dsp:nvSpPr>
        <dsp:cNvPr id="0" name=""/>
        <dsp:cNvSpPr/>
      </dsp:nvSpPr>
      <dsp:spPr>
        <a:xfrm>
          <a:off x="6512207" y="2942654"/>
          <a:ext cx="598976" cy="598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kern="1200" dirty="0" smtClean="0">
              <a:solidFill>
                <a:schemeClr val="accent1"/>
              </a:solidFill>
            </a:rPr>
            <a:t>Marketing Plan</a:t>
          </a:r>
          <a:endParaRPr lang="en-US" sz="700" kern="1200" dirty="0">
            <a:solidFill>
              <a:schemeClr val="accent1"/>
            </a:solidFill>
          </a:endParaRPr>
        </a:p>
      </dsp:txBody>
      <dsp:txXfrm>
        <a:off x="6512207" y="2942654"/>
        <a:ext cx="598976" cy="598976"/>
      </dsp:txXfrm>
    </dsp:sp>
    <dsp:sp modelId="{B3F143E0-B6B5-48C6-A3EF-F7D944BEDEB5}">
      <dsp:nvSpPr>
        <dsp:cNvPr id="0" name=""/>
        <dsp:cNvSpPr/>
      </dsp:nvSpPr>
      <dsp:spPr>
        <a:xfrm>
          <a:off x="1966829" y="94372"/>
          <a:ext cx="5053179" cy="5053179"/>
        </a:xfrm>
        <a:prstGeom prst="circularArrow">
          <a:avLst>
            <a:gd name="adj1" fmla="val 2311"/>
            <a:gd name="adj2" fmla="val 139426"/>
            <a:gd name="adj3" fmla="val 1997419"/>
            <a:gd name="adj4" fmla="val 1353422"/>
            <a:gd name="adj5" fmla="val 269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659A29-B81E-484E-BBDD-35905A214352}">
      <dsp:nvSpPr>
        <dsp:cNvPr id="0" name=""/>
        <dsp:cNvSpPr/>
      </dsp:nvSpPr>
      <dsp:spPr>
        <a:xfrm>
          <a:off x="5891026" y="4018570"/>
          <a:ext cx="598976" cy="598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kern="1200" dirty="0" smtClean="0">
              <a:solidFill>
                <a:schemeClr val="accent1"/>
              </a:solidFill>
            </a:rPr>
            <a:t>Prospecting</a:t>
          </a:r>
          <a:endParaRPr lang="en-US" sz="700" kern="1200" dirty="0">
            <a:solidFill>
              <a:schemeClr val="accent1"/>
            </a:solidFill>
          </a:endParaRPr>
        </a:p>
      </dsp:txBody>
      <dsp:txXfrm>
        <a:off x="5891026" y="4018570"/>
        <a:ext cx="598976" cy="598976"/>
      </dsp:txXfrm>
    </dsp:sp>
    <dsp:sp modelId="{EDA2A6A6-C8CD-4A6B-9CA9-EBBB2B1BA62A}">
      <dsp:nvSpPr>
        <dsp:cNvPr id="0" name=""/>
        <dsp:cNvSpPr/>
      </dsp:nvSpPr>
      <dsp:spPr>
        <a:xfrm>
          <a:off x="1966829" y="94372"/>
          <a:ext cx="5053179" cy="5053179"/>
        </a:xfrm>
        <a:prstGeom prst="circularArrow">
          <a:avLst>
            <a:gd name="adj1" fmla="val 2311"/>
            <a:gd name="adj2" fmla="val 139426"/>
            <a:gd name="adj3" fmla="val 3907152"/>
            <a:gd name="adj4" fmla="val 3263154"/>
            <a:gd name="adj5" fmla="val 269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DFBAA7-4D22-47E4-AF18-DF0E430052A6}">
      <dsp:nvSpPr>
        <dsp:cNvPr id="0" name=""/>
        <dsp:cNvSpPr/>
      </dsp:nvSpPr>
      <dsp:spPr>
        <a:xfrm>
          <a:off x="4815111" y="4639750"/>
          <a:ext cx="598976" cy="598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kern="1200" dirty="0" smtClean="0">
              <a:solidFill>
                <a:schemeClr val="accent1"/>
              </a:solidFill>
            </a:rPr>
            <a:t>Appointment</a:t>
          </a:r>
          <a:endParaRPr lang="en-US" sz="700" kern="1200" dirty="0">
            <a:solidFill>
              <a:schemeClr val="accent1"/>
            </a:solidFill>
          </a:endParaRPr>
        </a:p>
      </dsp:txBody>
      <dsp:txXfrm>
        <a:off x="4815111" y="4639750"/>
        <a:ext cx="598976" cy="598976"/>
      </dsp:txXfrm>
    </dsp:sp>
    <dsp:sp modelId="{8B4712FF-E5F0-4DBF-87DA-A89F557B6870}">
      <dsp:nvSpPr>
        <dsp:cNvPr id="0" name=""/>
        <dsp:cNvSpPr/>
      </dsp:nvSpPr>
      <dsp:spPr>
        <a:xfrm>
          <a:off x="1966829" y="94372"/>
          <a:ext cx="5053179" cy="5053179"/>
        </a:xfrm>
        <a:prstGeom prst="circularArrow">
          <a:avLst>
            <a:gd name="adj1" fmla="val 2311"/>
            <a:gd name="adj2" fmla="val 139426"/>
            <a:gd name="adj3" fmla="val 5722744"/>
            <a:gd name="adj4" fmla="val 4937830"/>
            <a:gd name="adj5" fmla="val 269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1087C6-8C96-43B8-A543-2D3AD0CE4EF1}">
      <dsp:nvSpPr>
        <dsp:cNvPr id="0" name=""/>
        <dsp:cNvSpPr/>
      </dsp:nvSpPr>
      <dsp:spPr>
        <a:xfrm>
          <a:off x="3572750" y="4639750"/>
          <a:ext cx="598976" cy="598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kern="1200" dirty="0" smtClean="0">
              <a:solidFill>
                <a:schemeClr val="accent1"/>
              </a:solidFill>
            </a:rPr>
            <a:t>Listening</a:t>
          </a:r>
          <a:endParaRPr lang="en-US" sz="700" kern="1200" dirty="0">
            <a:solidFill>
              <a:schemeClr val="accent1"/>
            </a:solidFill>
          </a:endParaRPr>
        </a:p>
      </dsp:txBody>
      <dsp:txXfrm>
        <a:off x="3572750" y="4639750"/>
        <a:ext cx="598976" cy="598976"/>
      </dsp:txXfrm>
    </dsp:sp>
    <dsp:sp modelId="{855FE9E2-D940-4979-89A5-FF3761C4FB2A}">
      <dsp:nvSpPr>
        <dsp:cNvPr id="0" name=""/>
        <dsp:cNvSpPr/>
      </dsp:nvSpPr>
      <dsp:spPr>
        <a:xfrm>
          <a:off x="1966829" y="94372"/>
          <a:ext cx="5053179" cy="5053179"/>
        </a:xfrm>
        <a:prstGeom prst="circularArrow">
          <a:avLst>
            <a:gd name="adj1" fmla="val 2311"/>
            <a:gd name="adj2" fmla="val 139426"/>
            <a:gd name="adj3" fmla="val 7397419"/>
            <a:gd name="adj4" fmla="val 6753422"/>
            <a:gd name="adj5" fmla="val 269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5A7795-A3C2-4B85-9ED4-0289C44BB98A}">
      <dsp:nvSpPr>
        <dsp:cNvPr id="0" name=""/>
        <dsp:cNvSpPr/>
      </dsp:nvSpPr>
      <dsp:spPr>
        <a:xfrm>
          <a:off x="2496834" y="4018570"/>
          <a:ext cx="598976" cy="598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kern="1200" dirty="0" smtClean="0">
              <a:solidFill>
                <a:schemeClr val="accent1"/>
              </a:solidFill>
            </a:rPr>
            <a:t>Presentation</a:t>
          </a:r>
          <a:endParaRPr lang="en-US" sz="700" kern="1200" dirty="0">
            <a:solidFill>
              <a:schemeClr val="accent1"/>
            </a:solidFill>
          </a:endParaRPr>
        </a:p>
      </dsp:txBody>
      <dsp:txXfrm>
        <a:off x="2496834" y="4018570"/>
        <a:ext cx="598976" cy="598976"/>
      </dsp:txXfrm>
    </dsp:sp>
    <dsp:sp modelId="{2B49C101-9B1F-4EFE-9AC5-DF16ABDA606E}">
      <dsp:nvSpPr>
        <dsp:cNvPr id="0" name=""/>
        <dsp:cNvSpPr/>
      </dsp:nvSpPr>
      <dsp:spPr>
        <a:xfrm>
          <a:off x="1966829" y="94372"/>
          <a:ext cx="5053179" cy="5053179"/>
        </a:xfrm>
        <a:prstGeom prst="circularArrow">
          <a:avLst>
            <a:gd name="adj1" fmla="val 2311"/>
            <a:gd name="adj2" fmla="val 139426"/>
            <a:gd name="adj3" fmla="val 9307152"/>
            <a:gd name="adj4" fmla="val 8663154"/>
            <a:gd name="adj5" fmla="val 269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C1CC12-7082-4A89-B376-1F709EC92450}">
      <dsp:nvSpPr>
        <dsp:cNvPr id="0" name=""/>
        <dsp:cNvSpPr/>
      </dsp:nvSpPr>
      <dsp:spPr>
        <a:xfrm>
          <a:off x="1875654" y="2942654"/>
          <a:ext cx="598976" cy="598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kern="1200" dirty="0" smtClean="0">
              <a:solidFill>
                <a:schemeClr val="accent1"/>
              </a:solidFill>
            </a:rPr>
            <a:t>Commitment</a:t>
          </a:r>
          <a:endParaRPr lang="en-US" sz="700" kern="1200" dirty="0">
            <a:solidFill>
              <a:schemeClr val="accent1"/>
            </a:solidFill>
          </a:endParaRPr>
        </a:p>
      </dsp:txBody>
      <dsp:txXfrm>
        <a:off x="1875654" y="2942654"/>
        <a:ext cx="598976" cy="598976"/>
      </dsp:txXfrm>
    </dsp:sp>
    <dsp:sp modelId="{1B169505-AEC5-44CE-B438-EC5114BCBDA9}">
      <dsp:nvSpPr>
        <dsp:cNvPr id="0" name=""/>
        <dsp:cNvSpPr/>
      </dsp:nvSpPr>
      <dsp:spPr>
        <a:xfrm>
          <a:off x="1966829" y="94372"/>
          <a:ext cx="5053179" cy="5053179"/>
        </a:xfrm>
        <a:prstGeom prst="circularArrow">
          <a:avLst>
            <a:gd name="adj1" fmla="val 2311"/>
            <a:gd name="adj2" fmla="val 139426"/>
            <a:gd name="adj3" fmla="val 11122744"/>
            <a:gd name="adj4" fmla="val 10337830"/>
            <a:gd name="adj5" fmla="val 269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43C1A7-9136-4D2E-B3B3-8EB598E9FAE7}">
      <dsp:nvSpPr>
        <dsp:cNvPr id="0" name=""/>
        <dsp:cNvSpPr/>
      </dsp:nvSpPr>
      <dsp:spPr>
        <a:xfrm>
          <a:off x="1875654" y="1700294"/>
          <a:ext cx="598976" cy="598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kern="1200" dirty="0" smtClean="0">
              <a:solidFill>
                <a:schemeClr val="accent1"/>
              </a:solidFill>
            </a:rPr>
            <a:t>Referrals</a:t>
          </a:r>
          <a:endParaRPr lang="en-US" sz="700" kern="1200" dirty="0">
            <a:solidFill>
              <a:schemeClr val="accent1"/>
            </a:solidFill>
          </a:endParaRPr>
        </a:p>
      </dsp:txBody>
      <dsp:txXfrm>
        <a:off x="1875654" y="1700294"/>
        <a:ext cx="598976" cy="598976"/>
      </dsp:txXfrm>
    </dsp:sp>
    <dsp:sp modelId="{2606D1D5-DC19-4DE6-BF67-8DF8ABDC1627}">
      <dsp:nvSpPr>
        <dsp:cNvPr id="0" name=""/>
        <dsp:cNvSpPr/>
      </dsp:nvSpPr>
      <dsp:spPr>
        <a:xfrm>
          <a:off x="1966829" y="94372"/>
          <a:ext cx="5053179" cy="5053179"/>
        </a:xfrm>
        <a:prstGeom prst="circularArrow">
          <a:avLst>
            <a:gd name="adj1" fmla="val 2311"/>
            <a:gd name="adj2" fmla="val 139426"/>
            <a:gd name="adj3" fmla="val 12797419"/>
            <a:gd name="adj4" fmla="val 12153422"/>
            <a:gd name="adj5" fmla="val 269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D37D3D-DAC8-40A5-812A-83410DE0BA0E}">
      <dsp:nvSpPr>
        <dsp:cNvPr id="0" name=""/>
        <dsp:cNvSpPr/>
      </dsp:nvSpPr>
      <dsp:spPr>
        <a:xfrm>
          <a:off x="2496834" y="624378"/>
          <a:ext cx="598976" cy="598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kern="1200" dirty="0" smtClean="0">
              <a:solidFill>
                <a:schemeClr val="accent1"/>
              </a:solidFill>
            </a:rPr>
            <a:t>Relationship Management</a:t>
          </a:r>
          <a:endParaRPr lang="en-US" sz="700" kern="1200" dirty="0">
            <a:solidFill>
              <a:schemeClr val="accent1"/>
            </a:solidFill>
          </a:endParaRPr>
        </a:p>
      </dsp:txBody>
      <dsp:txXfrm>
        <a:off x="2496834" y="624378"/>
        <a:ext cx="598976" cy="598976"/>
      </dsp:txXfrm>
    </dsp:sp>
    <dsp:sp modelId="{F96B5365-F4FF-4BFC-B957-8A495317E56E}">
      <dsp:nvSpPr>
        <dsp:cNvPr id="0" name=""/>
        <dsp:cNvSpPr/>
      </dsp:nvSpPr>
      <dsp:spPr>
        <a:xfrm>
          <a:off x="1966829" y="94372"/>
          <a:ext cx="5053179" cy="5053179"/>
        </a:xfrm>
        <a:prstGeom prst="circularArrow">
          <a:avLst>
            <a:gd name="adj1" fmla="val 2311"/>
            <a:gd name="adj2" fmla="val 139426"/>
            <a:gd name="adj3" fmla="val 14707152"/>
            <a:gd name="adj4" fmla="val 14063154"/>
            <a:gd name="adj5" fmla="val 269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DA7B9B-F70A-42D2-8093-8D1F4A39BF03}">
      <dsp:nvSpPr>
        <dsp:cNvPr id="0" name=""/>
        <dsp:cNvSpPr/>
      </dsp:nvSpPr>
      <dsp:spPr>
        <a:xfrm>
          <a:off x="3572750" y="3198"/>
          <a:ext cx="598976" cy="598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kern="1200" dirty="0" smtClean="0">
              <a:solidFill>
                <a:schemeClr val="accent1"/>
              </a:solidFill>
            </a:rPr>
            <a:t>Outstanding Service</a:t>
          </a:r>
          <a:endParaRPr lang="en-US" sz="700" kern="1200" dirty="0">
            <a:solidFill>
              <a:schemeClr val="accent1"/>
            </a:solidFill>
          </a:endParaRPr>
        </a:p>
      </dsp:txBody>
      <dsp:txXfrm>
        <a:off x="3572750" y="3198"/>
        <a:ext cx="598976" cy="598976"/>
      </dsp:txXfrm>
    </dsp:sp>
    <dsp:sp modelId="{9319CC1A-E15A-4373-B2AC-EA0B6CFD72F7}">
      <dsp:nvSpPr>
        <dsp:cNvPr id="0" name=""/>
        <dsp:cNvSpPr/>
      </dsp:nvSpPr>
      <dsp:spPr>
        <a:xfrm>
          <a:off x="1966829" y="94372"/>
          <a:ext cx="5053179" cy="5053179"/>
        </a:xfrm>
        <a:prstGeom prst="circularArrow">
          <a:avLst>
            <a:gd name="adj1" fmla="val 2311"/>
            <a:gd name="adj2" fmla="val 139426"/>
            <a:gd name="adj3" fmla="val 16522744"/>
            <a:gd name="adj4" fmla="val 15737830"/>
            <a:gd name="adj5" fmla="val 269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lgn="l">
              <a:defRPr sz="1200">
                <a:latin typeface="Gill Sans" pitchFamily="-106" charset="0"/>
                <a:ea typeface="ＭＳ Ｐゴシック" pitchFamily="-106" charset="-128"/>
                <a:cs typeface="+mn-cs"/>
                <a:sym typeface="Gill Sans" pitchFamily="-106"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Gill Sans" pitchFamily="-106" charset="0"/>
                <a:ea typeface="ＭＳ Ｐゴシック" pitchFamily="-106" charset="-128"/>
                <a:cs typeface="+mn-cs"/>
                <a:sym typeface="Gill Sans" pitchFamily="-106" charset="0"/>
              </a:defRPr>
            </a:lvl1pPr>
          </a:lstStyle>
          <a:p>
            <a:pPr>
              <a:defRPr/>
            </a:pPr>
            <a:fld id="{F9E4DE5E-BBBE-4B7B-9476-C1978C2CA17F}" type="datetime1">
              <a:rPr lang="en-US"/>
              <a:pPr>
                <a:defRPr/>
              </a:pPr>
              <a:t>12/22/2011</a:t>
            </a:fld>
            <a:endParaRPr lang="en-US"/>
          </a:p>
        </p:txBody>
      </p:sp>
      <p:sp>
        <p:nvSpPr>
          <p:cNvPr id="4" name="Slide Image Placeholder 3"/>
          <p:cNvSpPr>
            <a:spLocks noGrp="1" noRot="1" noChangeAspect="1"/>
          </p:cNvSpPr>
          <p:nvPr>
            <p:ph type="sldImg" idx="2"/>
          </p:nvPr>
        </p:nvSpPr>
        <p:spPr>
          <a:xfrm>
            <a:off x="1209675" y="685800"/>
            <a:ext cx="443865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lgn="l">
              <a:defRPr sz="1200">
                <a:latin typeface="Gill Sans" pitchFamily="-106" charset="0"/>
                <a:ea typeface="ＭＳ Ｐゴシック" pitchFamily="-106" charset="-128"/>
                <a:cs typeface="+mn-cs"/>
                <a:sym typeface="Gill Sans" pitchFamily="-106"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Gill Sans" pitchFamily="-106" charset="0"/>
                <a:ea typeface="ＭＳ Ｐゴシック" pitchFamily="-106" charset="-128"/>
                <a:cs typeface="+mn-cs"/>
                <a:sym typeface="Gill Sans" pitchFamily="-106" charset="0"/>
              </a:defRPr>
            </a:lvl1pPr>
          </a:lstStyle>
          <a:p>
            <a:pPr>
              <a:defRPr/>
            </a:pPr>
            <a:fld id="{FE0B5F6F-EE21-444B-B5D3-C5ED2352AEE4}" type="slidenum">
              <a:rPr lang="en-US"/>
              <a:pPr>
                <a:defRPr/>
              </a:pPr>
              <a:t>‹#›</a:t>
            </a:fld>
            <a:endParaRPr lang="en-US"/>
          </a:p>
        </p:txBody>
      </p:sp>
    </p:spTree>
    <p:extLst>
      <p:ext uri="{BB962C8B-B14F-4D97-AF65-F5344CB8AC3E}">
        <p14:creationId xmlns:p14="http://schemas.microsoft.com/office/powerpoint/2010/main" xmlns="" val="404260156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pitchFamily="-106"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7" name="Rectangle 3"/>
          <p:cNvSpPr>
            <a:spLocks noGrp="1" noChangeArrowheads="1"/>
          </p:cNvSpPr>
          <p:nvPr>
            <p:ph type="body" idx="1"/>
          </p:nvPr>
        </p:nvSpPr>
        <p:spPr>
          <a:noFill/>
          <a:ln/>
        </p:spPr>
        <p:txBody>
          <a:bodyPr/>
          <a:lstStyle/>
          <a:p>
            <a:endParaRPr lang="en-US" dirty="0" smtClean="0">
              <a:latin typeface="Arial" pitchFamily="34" charset="0"/>
              <a:ea typeface="Geneva"/>
              <a:cs typeface="Genev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bwMode="auto">
          <a:noFill/>
          <a:ln>
            <a:solidFill>
              <a:srgbClr val="000000"/>
            </a:solidFill>
            <a:miter lim="800000"/>
            <a:headEnd/>
            <a:tailEnd/>
          </a:ln>
        </p:spPr>
      </p:sp>
      <p:sp>
        <p:nvSpPr>
          <p:cNvPr id="108546" name="Notes Placeholder 2"/>
          <p:cNvSpPr>
            <a:spLocks noGrp="1"/>
          </p:cNvSpPr>
          <p:nvPr>
            <p:ph type="body" idx="1"/>
          </p:nvPr>
        </p:nvSpPr>
        <p:spPr bwMode="auto">
          <a:noFill/>
        </p:spPr>
        <p:txBody>
          <a:bodyPr/>
          <a:lstStyle/>
          <a:p>
            <a:r>
              <a:rPr lang="en-US" smtClean="0">
                <a:ea typeface="ＭＳ Ｐゴシック"/>
                <a:cs typeface="ＭＳ Ｐゴシック"/>
              </a:rPr>
              <a:t>MLK and RFK assassinated</a:t>
            </a:r>
          </a:p>
        </p:txBody>
      </p:sp>
      <p:sp>
        <p:nvSpPr>
          <p:cNvPr id="108547" name="Slide Number Placeholder 3"/>
          <p:cNvSpPr>
            <a:spLocks noGrp="1"/>
          </p:cNvSpPr>
          <p:nvPr>
            <p:ph type="sldNum" sz="quarter" idx="5"/>
          </p:nvPr>
        </p:nvSpPr>
        <p:spPr bwMode="auto">
          <a:noFill/>
          <a:ln>
            <a:miter lim="800000"/>
            <a:headEnd/>
            <a:tailEnd/>
          </a:ln>
        </p:spPr>
        <p:txBody>
          <a:bodyPr/>
          <a:lstStyle/>
          <a:p>
            <a:fld id="{0A6B3E7E-8E04-4431-ACD5-F2D2EAE5B37B}" type="slidenum">
              <a:rPr lang="en-US" smtClean="0">
                <a:latin typeface="Gill Sans"/>
                <a:ea typeface="ＭＳ Ｐゴシック"/>
                <a:cs typeface="ＭＳ Ｐゴシック"/>
                <a:sym typeface="Gill Sans"/>
              </a:rPr>
              <a:pPr/>
              <a:t>46</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p:cNvSpPr>
          <p:nvPr>
            <p:ph type="sldImg"/>
          </p:nvPr>
        </p:nvSpPr>
        <p:spPr bwMode="auto">
          <a:noFill/>
          <a:ln>
            <a:solidFill>
              <a:srgbClr val="000000"/>
            </a:solidFill>
            <a:miter lim="800000"/>
            <a:headEnd/>
            <a:tailEnd/>
          </a:ln>
        </p:spPr>
      </p:sp>
      <p:sp>
        <p:nvSpPr>
          <p:cNvPr id="110594" name="Notes Placeholder 2"/>
          <p:cNvSpPr>
            <a:spLocks noGrp="1"/>
          </p:cNvSpPr>
          <p:nvPr>
            <p:ph type="body" idx="1"/>
          </p:nvPr>
        </p:nvSpPr>
        <p:spPr bwMode="auto">
          <a:noFill/>
        </p:spPr>
        <p:txBody>
          <a:bodyPr/>
          <a:lstStyle/>
          <a:p>
            <a:r>
              <a:rPr lang="en-US" smtClean="0">
                <a:ea typeface="ＭＳ Ｐゴシック"/>
                <a:cs typeface="ＭＳ Ｐゴシック"/>
              </a:rPr>
              <a:t>MLK and RFK assassinated</a:t>
            </a:r>
          </a:p>
        </p:txBody>
      </p:sp>
      <p:sp>
        <p:nvSpPr>
          <p:cNvPr id="110595" name="Slide Number Placeholder 3"/>
          <p:cNvSpPr>
            <a:spLocks noGrp="1"/>
          </p:cNvSpPr>
          <p:nvPr>
            <p:ph type="sldNum" sz="quarter" idx="5"/>
          </p:nvPr>
        </p:nvSpPr>
        <p:spPr bwMode="auto">
          <a:noFill/>
          <a:ln>
            <a:miter lim="800000"/>
            <a:headEnd/>
            <a:tailEnd/>
          </a:ln>
        </p:spPr>
        <p:txBody>
          <a:bodyPr/>
          <a:lstStyle/>
          <a:p>
            <a:fld id="{DA63C7F5-7EA3-4EC3-BB6A-63BF0DB0F698}" type="slidenum">
              <a:rPr lang="en-US" smtClean="0">
                <a:latin typeface="Gill Sans"/>
                <a:ea typeface="ＭＳ Ｐゴシック"/>
                <a:cs typeface="ＭＳ Ｐゴシック"/>
                <a:sym typeface="Gill Sans"/>
              </a:rPr>
              <a:pPr/>
              <a:t>47</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p:cNvSpPr>
          <p:nvPr>
            <p:ph type="sldImg"/>
          </p:nvPr>
        </p:nvSpPr>
        <p:spPr bwMode="auto">
          <a:noFill/>
          <a:ln>
            <a:solidFill>
              <a:srgbClr val="000000"/>
            </a:solidFill>
            <a:miter lim="800000"/>
            <a:headEnd/>
            <a:tailEnd/>
          </a:ln>
        </p:spPr>
      </p:sp>
      <p:sp>
        <p:nvSpPr>
          <p:cNvPr id="112642" name="Notes Placeholder 2"/>
          <p:cNvSpPr>
            <a:spLocks noGrp="1"/>
          </p:cNvSpPr>
          <p:nvPr>
            <p:ph type="body" idx="1"/>
          </p:nvPr>
        </p:nvSpPr>
        <p:spPr bwMode="auto">
          <a:noFill/>
        </p:spPr>
        <p:txBody>
          <a:bodyPr/>
          <a:lstStyle/>
          <a:p>
            <a:r>
              <a:rPr lang="en-US" smtClean="0">
                <a:ea typeface="ＭＳ Ｐゴシック"/>
                <a:cs typeface="ＭＳ Ｐゴシック"/>
              </a:rPr>
              <a:t>USA bombs Cambodia</a:t>
            </a:r>
          </a:p>
        </p:txBody>
      </p:sp>
      <p:sp>
        <p:nvSpPr>
          <p:cNvPr id="112643" name="Slide Number Placeholder 3"/>
          <p:cNvSpPr>
            <a:spLocks noGrp="1"/>
          </p:cNvSpPr>
          <p:nvPr>
            <p:ph type="sldNum" sz="quarter" idx="5"/>
          </p:nvPr>
        </p:nvSpPr>
        <p:spPr bwMode="auto">
          <a:noFill/>
          <a:ln>
            <a:miter lim="800000"/>
            <a:headEnd/>
            <a:tailEnd/>
          </a:ln>
        </p:spPr>
        <p:txBody>
          <a:bodyPr/>
          <a:lstStyle/>
          <a:p>
            <a:fld id="{6006BD3E-8AFC-4EA6-86D0-6804CCAE0083}" type="slidenum">
              <a:rPr lang="en-US" smtClean="0">
                <a:latin typeface="Gill Sans"/>
                <a:ea typeface="ＭＳ Ｐゴシック"/>
                <a:cs typeface="ＭＳ Ｐゴシック"/>
                <a:sym typeface="Gill Sans"/>
              </a:rPr>
              <a:pPr/>
              <a:t>48</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bwMode="auto">
          <a:noFill/>
          <a:ln>
            <a:solidFill>
              <a:srgbClr val="000000"/>
            </a:solidFill>
            <a:miter lim="800000"/>
            <a:headEnd/>
            <a:tailEnd/>
          </a:ln>
        </p:spPr>
      </p:sp>
      <p:sp>
        <p:nvSpPr>
          <p:cNvPr id="114690" name="Notes Placeholder 2"/>
          <p:cNvSpPr>
            <a:spLocks noGrp="1"/>
          </p:cNvSpPr>
          <p:nvPr>
            <p:ph type="body" idx="1"/>
          </p:nvPr>
        </p:nvSpPr>
        <p:spPr bwMode="auto">
          <a:noFill/>
        </p:spPr>
        <p:txBody>
          <a:bodyPr/>
          <a:lstStyle/>
          <a:p>
            <a:r>
              <a:rPr lang="en-US" smtClean="0">
                <a:ea typeface="ＭＳ Ｐゴシック"/>
                <a:cs typeface="ＭＳ Ｐゴシック"/>
              </a:rPr>
              <a:t>Bear Market</a:t>
            </a:r>
          </a:p>
        </p:txBody>
      </p:sp>
      <p:sp>
        <p:nvSpPr>
          <p:cNvPr id="114691" name="Slide Number Placeholder 3"/>
          <p:cNvSpPr>
            <a:spLocks noGrp="1"/>
          </p:cNvSpPr>
          <p:nvPr>
            <p:ph type="sldNum" sz="quarter" idx="5"/>
          </p:nvPr>
        </p:nvSpPr>
        <p:spPr bwMode="auto">
          <a:noFill/>
          <a:ln>
            <a:miter lim="800000"/>
            <a:headEnd/>
            <a:tailEnd/>
          </a:ln>
        </p:spPr>
        <p:txBody>
          <a:bodyPr/>
          <a:lstStyle/>
          <a:p>
            <a:fld id="{1DBE5521-2906-4729-A525-9D3ED4EBB6EE}" type="slidenum">
              <a:rPr lang="en-US" smtClean="0">
                <a:latin typeface="Gill Sans"/>
                <a:ea typeface="ＭＳ Ｐゴシック"/>
                <a:cs typeface="ＭＳ Ｐゴシック"/>
                <a:sym typeface="Gill Sans"/>
              </a:rPr>
              <a:pPr/>
              <a:t>49</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bwMode="auto">
          <a:noFill/>
          <a:ln>
            <a:solidFill>
              <a:srgbClr val="000000"/>
            </a:solidFill>
            <a:miter lim="800000"/>
            <a:headEnd/>
            <a:tailEnd/>
          </a:ln>
        </p:spPr>
      </p:sp>
      <p:sp>
        <p:nvSpPr>
          <p:cNvPr id="116738" name="Notes Placeholder 2"/>
          <p:cNvSpPr>
            <a:spLocks noGrp="1"/>
          </p:cNvSpPr>
          <p:nvPr>
            <p:ph type="body" idx="1"/>
          </p:nvPr>
        </p:nvSpPr>
        <p:spPr bwMode="auto">
          <a:noFill/>
        </p:spPr>
        <p:txBody>
          <a:bodyPr/>
          <a:lstStyle/>
          <a:p>
            <a:r>
              <a:rPr lang="en-US" smtClean="0">
                <a:ea typeface="ＭＳ Ｐゴシック"/>
                <a:cs typeface="ＭＳ Ｐゴシック"/>
              </a:rPr>
              <a:t>Iran hostage crisis</a:t>
            </a:r>
          </a:p>
        </p:txBody>
      </p:sp>
      <p:sp>
        <p:nvSpPr>
          <p:cNvPr id="116739" name="Slide Number Placeholder 3"/>
          <p:cNvSpPr>
            <a:spLocks noGrp="1"/>
          </p:cNvSpPr>
          <p:nvPr>
            <p:ph type="sldNum" sz="quarter" idx="5"/>
          </p:nvPr>
        </p:nvSpPr>
        <p:spPr bwMode="auto">
          <a:noFill/>
          <a:ln>
            <a:miter lim="800000"/>
            <a:headEnd/>
            <a:tailEnd/>
          </a:ln>
        </p:spPr>
        <p:txBody>
          <a:bodyPr/>
          <a:lstStyle/>
          <a:p>
            <a:fld id="{DB7AC79A-0B19-4F8A-9B8A-CF10F8178EA4}" type="slidenum">
              <a:rPr lang="en-US" smtClean="0">
                <a:latin typeface="Gill Sans"/>
                <a:ea typeface="ＭＳ Ｐゴシック"/>
                <a:cs typeface="ＭＳ Ｐゴシック"/>
                <a:sym typeface="Gill Sans"/>
              </a:rPr>
              <a:pPr/>
              <a:t>50</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p:cNvSpPr>
          <p:nvPr>
            <p:ph type="sldImg"/>
          </p:nvPr>
        </p:nvSpPr>
        <p:spPr bwMode="auto">
          <a:noFill/>
          <a:ln>
            <a:solidFill>
              <a:srgbClr val="000000"/>
            </a:solidFill>
            <a:miter lim="800000"/>
            <a:headEnd/>
            <a:tailEnd/>
          </a:ln>
        </p:spPr>
      </p:sp>
      <p:sp>
        <p:nvSpPr>
          <p:cNvPr id="118786" name="Notes Placeholder 2"/>
          <p:cNvSpPr>
            <a:spLocks noGrp="1"/>
          </p:cNvSpPr>
          <p:nvPr>
            <p:ph type="body" idx="1"/>
          </p:nvPr>
        </p:nvSpPr>
        <p:spPr bwMode="auto">
          <a:noFill/>
        </p:spPr>
        <p:txBody>
          <a:bodyPr/>
          <a:lstStyle/>
          <a:p>
            <a:r>
              <a:rPr lang="en-US" smtClean="0">
                <a:ea typeface="ＭＳ Ｐゴシック"/>
                <a:cs typeface="ＭＳ Ｐゴシック"/>
              </a:rPr>
              <a:t>Soviets invade Afghanistan </a:t>
            </a:r>
          </a:p>
        </p:txBody>
      </p:sp>
      <p:sp>
        <p:nvSpPr>
          <p:cNvPr id="118787" name="Slide Number Placeholder 3"/>
          <p:cNvSpPr>
            <a:spLocks noGrp="1"/>
          </p:cNvSpPr>
          <p:nvPr>
            <p:ph type="sldNum" sz="quarter" idx="5"/>
          </p:nvPr>
        </p:nvSpPr>
        <p:spPr bwMode="auto">
          <a:noFill/>
          <a:ln>
            <a:miter lim="800000"/>
            <a:headEnd/>
            <a:tailEnd/>
          </a:ln>
        </p:spPr>
        <p:txBody>
          <a:bodyPr/>
          <a:lstStyle/>
          <a:p>
            <a:fld id="{9F09BE81-1B76-4D40-9F71-2D95EF54427C}" type="slidenum">
              <a:rPr lang="en-US" smtClean="0">
                <a:latin typeface="Gill Sans"/>
                <a:ea typeface="ＭＳ Ｐゴシック"/>
                <a:cs typeface="ＭＳ Ｐゴシック"/>
                <a:sym typeface="Gill Sans"/>
              </a:rPr>
              <a:pPr/>
              <a:t>51</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p:cNvSpPr>
          <p:nvPr>
            <p:ph type="sldImg"/>
          </p:nvPr>
        </p:nvSpPr>
        <p:spPr bwMode="auto">
          <a:noFill/>
          <a:ln>
            <a:solidFill>
              <a:srgbClr val="000000"/>
            </a:solidFill>
            <a:miter lim="800000"/>
            <a:headEnd/>
            <a:tailEnd/>
          </a:ln>
        </p:spPr>
      </p:sp>
      <p:sp>
        <p:nvSpPr>
          <p:cNvPr id="120834" name="Notes Placeholder 2"/>
          <p:cNvSpPr>
            <a:spLocks noGrp="1"/>
          </p:cNvSpPr>
          <p:nvPr>
            <p:ph type="body" idx="1"/>
          </p:nvPr>
        </p:nvSpPr>
        <p:spPr bwMode="auto">
          <a:noFill/>
        </p:spPr>
        <p:txBody>
          <a:bodyPr/>
          <a:lstStyle/>
          <a:p>
            <a:r>
              <a:rPr lang="en-US" smtClean="0">
                <a:ea typeface="ＭＳ Ｐゴシック"/>
                <a:cs typeface="ＭＳ Ｐゴシック"/>
              </a:rPr>
              <a:t>Soviets invade Afghanistan </a:t>
            </a:r>
          </a:p>
        </p:txBody>
      </p:sp>
      <p:sp>
        <p:nvSpPr>
          <p:cNvPr id="120835" name="Slide Number Placeholder 3"/>
          <p:cNvSpPr>
            <a:spLocks noGrp="1"/>
          </p:cNvSpPr>
          <p:nvPr>
            <p:ph type="sldNum" sz="quarter" idx="5"/>
          </p:nvPr>
        </p:nvSpPr>
        <p:spPr bwMode="auto">
          <a:noFill/>
          <a:ln>
            <a:miter lim="800000"/>
            <a:headEnd/>
            <a:tailEnd/>
          </a:ln>
        </p:spPr>
        <p:txBody>
          <a:bodyPr/>
          <a:lstStyle/>
          <a:p>
            <a:fld id="{D8F72316-718C-4A5E-B7BB-5F46B015AE8D}" type="slidenum">
              <a:rPr lang="en-US" smtClean="0">
                <a:latin typeface="Gill Sans"/>
                <a:ea typeface="ＭＳ Ｐゴシック"/>
                <a:cs typeface="ＭＳ Ｐゴシック"/>
                <a:sym typeface="Gill Sans"/>
              </a:rPr>
              <a:pPr/>
              <a:t>52</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p:cNvSpPr>
          <p:nvPr>
            <p:ph type="sldImg"/>
          </p:nvPr>
        </p:nvSpPr>
        <p:spPr bwMode="auto">
          <a:noFill/>
          <a:ln>
            <a:solidFill>
              <a:srgbClr val="000000"/>
            </a:solidFill>
            <a:miter lim="800000"/>
            <a:headEnd/>
            <a:tailEnd/>
          </a:ln>
        </p:spPr>
      </p:sp>
      <p:sp>
        <p:nvSpPr>
          <p:cNvPr id="122882" name="Notes Placeholder 2"/>
          <p:cNvSpPr>
            <a:spLocks noGrp="1"/>
          </p:cNvSpPr>
          <p:nvPr>
            <p:ph type="body" idx="1"/>
          </p:nvPr>
        </p:nvSpPr>
        <p:spPr bwMode="auto">
          <a:noFill/>
        </p:spPr>
        <p:txBody>
          <a:bodyPr/>
          <a:lstStyle/>
          <a:p>
            <a:r>
              <a:rPr lang="en-US" smtClean="0">
                <a:ea typeface="ＭＳ Ｐゴシック"/>
                <a:cs typeface="ＭＳ Ｐゴシック"/>
              </a:rPr>
              <a:t>14% inflation and 21% mortgages</a:t>
            </a:r>
          </a:p>
        </p:txBody>
      </p:sp>
      <p:sp>
        <p:nvSpPr>
          <p:cNvPr id="122883" name="Slide Number Placeholder 3"/>
          <p:cNvSpPr>
            <a:spLocks noGrp="1"/>
          </p:cNvSpPr>
          <p:nvPr>
            <p:ph type="sldNum" sz="quarter" idx="5"/>
          </p:nvPr>
        </p:nvSpPr>
        <p:spPr bwMode="auto">
          <a:noFill/>
          <a:ln>
            <a:miter lim="800000"/>
            <a:headEnd/>
            <a:tailEnd/>
          </a:ln>
        </p:spPr>
        <p:txBody>
          <a:bodyPr/>
          <a:lstStyle/>
          <a:p>
            <a:fld id="{9D803C92-7EC0-4B6F-AB53-060F0819CD39}" type="slidenum">
              <a:rPr lang="en-US" smtClean="0">
                <a:latin typeface="Gill Sans"/>
                <a:ea typeface="ＭＳ Ｐゴシック"/>
                <a:cs typeface="ＭＳ Ｐゴシック"/>
                <a:sym typeface="Gill Sans"/>
              </a:rPr>
              <a:pPr/>
              <a:t>53</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p:cNvSpPr>
          <p:nvPr>
            <p:ph type="sldImg"/>
          </p:nvPr>
        </p:nvSpPr>
        <p:spPr bwMode="auto">
          <a:noFill/>
          <a:ln>
            <a:solidFill>
              <a:srgbClr val="000000"/>
            </a:solidFill>
            <a:miter lim="800000"/>
            <a:headEnd/>
            <a:tailEnd/>
          </a:ln>
        </p:spPr>
      </p:sp>
      <p:sp>
        <p:nvSpPr>
          <p:cNvPr id="124930" name="Notes Placeholder 2"/>
          <p:cNvSpPr>
            <a:spLocks noGrp="1"/>
          </p:cNvSpPr>
          <p:nvPr>
            <p:ph type="body" idx="1"/>
          </p:nvPr>
        </p:nvSpPr>
        <p:spPr bwMode="auto">
          <a:noFill/>
        </p:spPr>
        <p:txBody>
          <a:bodyPr/>
          <a:lstStyle/>
          <a:p>
            <a:r>
              <a:rPr lang="en-US" smtClean="0">
                <a:ea typeface="ＭＳ Ｐゴシック"/>
                <a:cs typeface="ＭＳ Ｐゴシック"/>
              </a:rPr>
              <a:t>President Reagan shot</a:t>
            </a:r>
          </a:p>
        </p:txBody>
      </p:sp>
      <p:sp>
        <p:nvSpPr>
          <p:cNvPr id="124931" name="Slide Number Placeholder 3"/>
          <p:cNvSpPr>
            <a:spLocks noGrp="1"/>
          </p:cNvSpPr>
          <p:nvPr>
            <p:ph type="sldNum" sz="quarter" idx="5"/>
          </p:nvPr>
        </p:nvSpPr>
        <p:spPr bwMode="auto">
          <a:noFill/>
          <a:ln>
            <a:miter lim="800000"/>
            <a:headEnd/>
            <a:tailEnd/>
          </a:ln>
        </p:spPr>
        <p:txBody>
          <a:bodyPr/>
          <a:lstStyle/>
          <a:p>
            <a:fld id="{C6E408B7-EA14-42C5-A500-5168433111BC}" type="slidenum">
              <a:rPr lang="en-US" smtClean="0">
                <a:latin typeface="Gill Sans"/>
                <a:ea typeface="ＭＳ Ｐゴシック"/>
                <a:cs typeface="ＭＳ Ｐゴシック"/>
                <a:sym typeface="Gill Sans"/>
              </a:rPr>
              <a:pPr/>
              <a:t>54</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p:cNvSpPr>
          <p:nvPr>
            <p:ph type="sldImg"/>
          </p:nvPr>
        </p:nvSpPr>
        <p:spPr bwMode="auto">
          <a:noFill/>
          <a:ln>
            <a:solidFill>
              <a:srgbClr val="000000"/>
            </a:solidFill>
            <a:miter lim="800000"/>
            <a:headEnd/>
            <a:tailEnd/>
          </a:ln>
        </p:spPr>
      </p:sp>
      <p:sp>
        <p:nvSpPr>
          <p:cNvPr id="126978" name="Notes Placeholder 2"/>
          <p:cNvSpPr>
            <a:spLocks noGrp="1"/>
          </p:cNvSpPr>
          <p:nvPr>
            <p:ph type="body" idx="1"/>
          </p:nvPr>
        </p:nvSpPr>
        <p:spPr bwMode="auto">
          <a:noFill/>
        </p:spPr>
        <p:txBody>
          <a:bodyPr/>
          <a:lstStyle/>
          <a:p>
            <a:r>
              <a:rPr lang="en-US" smtClean="0">
                <a:ea typeface="ＭＳ Ｐゴシック"/>
                <a:cs typeface="ＭＳ Ｐゴシック"/>
              </a:rPr>
              <a:t>Market crash!</a:t>
            </a:r>
          </a:p>
        </p:txBody>
      </p:sp>
      <p:sp>
        <p:nvSpPr>
          <p:cNvPr id="126979" name="Slide Number Placeholder 3"/>
          <p:cNvSpPr>
            <a:spLocks noGrp="1"/>
          </p:cNvSpPr>
          <p:nvPr>
            <p:ph type="sldNum" sz="quarter" idx="5"/>
          </p:nvPr>
        </p:nvSpPr>
        <p:spPr bwMode="auto">
          <a:noFill/>
          <a:ln>
            <a:miter lim="800000"/>
            <a:headEnd/>
            <a:tailEnd/>
          </a:ln>
        </p:spPr>
        <p:txBody>
          <a:bodyPr/>
          <a:lstStyle/>
          <a:p>
            <a:fld id="{9699D45F-95E8-458B-8449-DA1908E8C7D1}" type="slidenum">
              <a:rPr lang="en-US" smtClean="0">
                <a:latin typeface="Gill Sans"/>
                <a:ea typeface="ＭＳ Ｐゴシック"/>
                <a:cs typeface="ＭＳ Ｐゴシック"/>
                <a:sym typeface="Gill Sans"/>
              </a:rPr>
              <a:pPr/>
              <a:t>55</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bwMode="auto">
          <a:noFill/>
          <a:ln>
            <a:solidFill>
              <a:srgbClr val="000000"/>
            </a:solidFill>
            <a:miter lim="800000"/>
            <a:headEnd/>
            <a:tailEnd/>
          </a:ln>
        </p:spPr>
      </p:sp>
      <p:sp>
        <p:nvSpPr>
          <p:cNvPr id="92162" name="Notes Placeholder 2"/>
          <p:cNvSpPr>
            <a:spLocks noGrp="1"/>
          </p:cNvSpPr>
          <p:nvPr>
            <p:ph type="body" idx="1"/>
          </p:nvPr>
        </p:nvSpPr>
        <p:spPr bwMode="auto">
          <a:noFill/>
        </p:spPr>
        <p:txBody>
          <a:bodyPr/>
          <a:lstStyle/>
          <a:p>
            <a:r>
              <a:rPr lang="en-US" smtClean="0">
                <a:ea typeface="ＭＳ Ｐゴシック"/>
                <a:cs typeface="ＭＳ Ｐゴシック"/>
              </a:rPr>
              <a:t>The Korean War</a:t>
            </a:r>
          </a:p>
        </p:txBody>
      </p:sp>
      <p:sp>
        <p:nvSpPr>
          <p:cNvPr id="92163" name="Slide Number Placeholder 3"/>
          <p:cNvSpPr>
            <a:spLocks noGrp="1"/>
          </p:cNvSpPr>
          <p:nvPr>
            <p:ph type="sldNum" sz="quarter" idx="5"/>
          </p:nvPr>
        </p:nvSpPr>
        <p:spPr bwMode="auto">
          <a:noFill/>
          <a:ln>
            <a:miter lim="800000"/>
            <a:headEnd/>
            <a:tailEnd/>
          </a:ln>
        </p:spPr>
        <p:txBody>
          <a:bodyPr/>
          <a:lstStyle/>
          <a:p>
            <a:fld id="{2B9131D1-3A18-498F-9FD9-C30E9F6A4CC2}" type="slidenum">
              <a:rPr lang="en-US" smtClean="0">
                <a:latin typeface="Gill Sans"/>
                <a:ea typeface="ＭＳ Ｐゴシック"/>
                <a:cs typeface="ＭＳ Ｐゴシック"/>
                <a:sym typeface="Gill Sans"/>
              </a:rPr>
              <a:pPr/>
              <a:t>38</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bwMode="auto">
          <a:noFill/>
          <a:ln>
            <a:solidFill>
              <a:srgbClr val="000000"/>
            </a:solidFill>
            <a:miter lim="800000"/>
            <a:headEnd/>
            <a:tailEnd/>
          </a:ln>
        </p:spPr>
      </p:sp>
      <p:sp>
        <p:nvSpPr>
          <p:cNvPr id="129026" name="Notes Placeholder 2"/>
          <p:cNvSpPr>
            <a:spLocks noGrp="1"/>
          </p:cNvSpPr>
          <p:nvPr>
            <p:ph type="body" idx="1"/>
          </p:nvPr>
        </p:nvSpPr>
        <p:spPr bwMode="auto">
          <a:noFill/>
        </p:spPr>
        <p:txBody>
          <a:bodyPr/>
          <a:lstStyle/>
          <a:p>
            <a:r>
              <a:rPr lang="en-US" smtClean="0">
                <a:ea typeface="ＭＳ Ｐゴシック"/>
                <a:cs typeface="ＭＳ Ｐゴシック"/>
              </a:rPr>
              <a:t>Iran Contra </a:t>
            </a:r>
          </a:p>
        </p:txBody>
      </p:sp>
      <p:sp>
        <p:nvSpPr>
          <p:cNvPr id="129027" name="Slide Number Placeholder 3"/>
          <p:cNvSpPr>
            <a:spLocks noGrp="1"/>
          </p:cNvSpPr>
          <p:nvPr>
            <p:ph type="sldNum" sz="quarter" idx="5"/>
          </p:nvPr>
        </p:nvSpPr>
        <p:spPr bwMode="auto">
          <a:noFill/>
          <a:ln>
            <a:miter lim="800000"/>
            <a:headEnd/>
            <a:tailEnd/>
          </a:ln>
        </p:spPr>
        <p:txBody>
          <a:bodyPr/>
          <a:lstStyle/>
          <a:p>
            <a:fld id="{28AEB89D-12FC-4CF5-8634-B069E3A7FF0E}" type="slidenum">
              <a:rPr lang="en-US" smtClean="0">
                <a:latin typeface="Gill Sans"/>
                <a:ea typeface="ＭＳ Ｐゴシック"/>
                <a:cs typeface="ＭＳ Ｐゴシック"/>
                <a:sym typeface="Gill Sans"/>
              </a:rPr>
              <a:pPr/>
              <a:t>56</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p:cNvSpPr>
            <a:spLocks noGrp="1" noRot="1" noChangeAspect="1"/>
          </p:cNvSpPr>
          <p:nvPr>
            <p:ph type="sldImg"/>
          </p:nvPr>
        </p:nvSpPr>
        <p:spPr bwMode="auto">
          <a:noFill/>
          <a:ln>
            <a:solidFill>
              <a:srgbClr val="000000"/>
            </a:solidFill>
            <a:miter lim="800000"/>
            <a:headEnd/>
            <a:tailEnd/>
          </a:ln>
        </p:spPr>
      </p:sp>
      <p:sp>
        <p:nvSpPr>
          <p:cNvPr id="131074" name="Notes Placeholder 2"/>
          <p:cNvSpPr>
            <a:spLocks noGrp="1"/>
          </p:cNvSpPr>
          <p:nvPr>
            <p:ph type="body" idx="1"/>
          </p:nvPr>
        </p:nvSpPr>
        <p:spPr bwMode="auto">
          <a:noFill/>
        </p:spPr>
        <p:txBody>
          <a:bodyPr/>
          <a:lstStyle/>
          <a:p>
            <a:r>
              <a:rPr lang="en-US" smtClean="0">
                <a:ea typeface="ＭＳ Ｐゴシック"/>
                <a:cs typeface="ＭＳ Ｐゴシック"/>
              </a:rPr>
              <a:t>USA invades Panama</a:t>
            </a:r>
          </a:p>
        </p:txBody>
      </p:sp>
      <p:sp>
        <p:nvSpPr>
          <p:cNvPr id="131075" name="Slide Number Placeholder 3"/>
          <p:cNvSpPr>
            <a:spLocks noGrp="1"/>
          </p:cNvSpPr>
          <p:nvPr>
            <p:ph type="sldNum" sz="quarter" idx="5"/>
          </p:nvPr>
        </p:nvSpPr>
        <p:spPr bwMode="auto">
          <a:noFill/>
          <a:ln>
            <a:miter lim="800000"/>
            <a:headEnd/>
            <a:tailEnd/>
          </a:ln>
        </p:spPr>
        <p:txBody>
          <a:bodyPr/>
          <a:lstStyle/>
          <a:p>
            <a:fld id="{A6516454-145F-447C-9F8A-B0FD733FB40C}" type="slidenum">
              <a:rPr lang="en-US" smtClean="0">
                <a:latin typeface="Gill Sans"/>
                <a:ea typeface="ＭＳ Ｐゴシック"/>
                <a:cs typeface="ＭＳ Ｐゴシック"/>
                <a:sym typeface="Gill Sans"/>
              </a:rPr>
              <a:pPr/>
              <a:t>57</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p:cNvSpPr>
            <a:spLocks noGrp="1" noRot="1" noChangeAspect="1"/>
          </p:cNvSpPr>
          <p:nvPr>
            <p:ph type="sldImg"/>
          </p:nvPr>
        </p:nvSpPr>
        <p:spPr bwMode="auto">
          <a:noFill/>
          <a:ln>
            <a:solidFill>
              <a:srgbClr val="000000"/>
            </a:solidFill>
            <a:miter lim="800000"/>
            <a:headEnd/>
            <a:tailEnd/>
          </a:ln>
        </p:spPr>
      </p:sp>
      <p:sp>
        <p:nvSpPr>
          <p:cNvPr id="133122" name="Notes Placeholder 2"/>
          <p:cNvSpPr>
            <a:spLocks noGrp="1"/>
          </p:cNvSpPr>
          <p:nvPr>
            <p:ph type="body" idx="1"/>
          </p:nvPr>
        </p:nvSpPr>
        <p:spPr bwMode="auto">
          <a:noFill/>
        </p:spPr>
        <p:txBody>
          <a:bodyPr/>
          <a:lstStyle/>
          <a:p>
            <a:r>
              <a:rPr lang="en-US" smtClean="0">
                <a:ea typeface="ＭＳ Ｐゴシック"/>
                <a:cs typeface="ＭＳ Ｐゴシック"/>
              </a:rPr>
              <a:t>Persian Gulf War</a:t>
            </a:r>
          </a:p>
        </p:txBody>
      </p:sp>
      <p:sp>
        <p:nvSpPr>
          <p:cNvPr id="133123" name="Slide Number Placeholder 3"/>
          <p:cNvSpPr>
            <a:spLocks noGrp="1"/>
          </p:cNvSpPr>
          <p:nvPr>
            <p:ph type="sldNum" sz="quarter" idx="5"/>
          </p:nvPr>
        </p:nvSpPr>
        <p:spPr bwMode="auto">
          <a:noFill/>
          <a:ln>
            <a:miter lim="800000"/>
            <a:headEnd/>
            <a:tailEnd/>
          </a:ln>
        </p:spPr>
        <p:txBody>
          <a:bodyPr/>
          <a:lstStyle/>
          <a:p>
            <a:fld id="{88C951AB-86DA-45C2-A8D0-83569A32AAD6}" type="slidenum">
              <a:rPr lang="en-US" smtClean="0">
                <a:latin typeface="Gill Sans"/>
                <a:ea typeface="ＭＳ Ｐゴシック"/>
                <a:cs typeface="ＭＳ Ｐゴシック"/>
                <a:sym typeface="Gill Sans"/>
              </a:rPr>
              <a:pPr/>
              <a:t>58</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bwMode="auto">
          <a:noFill/>
          <a:ln>
            <a:solidFill>
              <a:srgbClr val="000000"/>
            </a:solidFill>
            <a:miter lim="800000"/>
            <a:headEnd/>
            <a:tailEnd/>
          </a:ln>
        </p:spPr>
      </p:sp>
      <p:sp>
        <p:nvSpPr>
          <p:cNvPr id="135170" name="Notes Placeholder 2"/>
          <p:cNvSpPr>
            <a:spLocks noGrp="1"/>
          </p:cNvSpPr>
          <p:nvPr>
            <p:ph type="body" idx="1"/>
          </p:nvPr>
        </p:nvSpPr>
        <p:spPr bwMode="auto">
          <a:noFill/>
        </p:spPr>
        <p:txBody>
          <a:bodyPr/>
          <a:lstStyle/>
          <a:p>
            <a:r>
              <a:rPr lang="en-US" smtClean="0">
                <a:ea typeface="ＭＳ Ｐゴシック"/>
                <a:cs typeface="ＭＳ Ｐゴシック"/>
              </a:rPr>
              <a:t>Attempted Coup in the Soviet Union</a:t>
            </a:r>
          </a:p>
        </p:txBody>
      </p:sp>
      <p:sp>
        <p:nvSpPr>
          <p:cNvPr id="135171" name="Slide Number Placeholder 3"/>
          <p:cNvSpPr>
            <a:spLocks noGrp="1"/>
          </p:cNvSpPr>
          <p:nvPr>
            <p:ph type="sldNum" sz="quarter" idx="5"/>
          </p:nvPr>
        </p:nvSpPr>
        <p:spPr bwMode="auto">
          <a:noFill/>
          <a:ln>
            <a:miter lim="800000"/>
            <a:headEnd/>
            <a:tailEnd/>
          </a:ln>
        </p:spPr>
        <p:txBody>
          <a:bodyPr/>
          <a:lstStyle/>
          <a:p>
            <a:fld id="{500E6BCF-7482-4BFE-8B1E-7CAB3DE2D5B4}" type="slidenum">
              <a:rPr lang="en-US" smtClean="0">
                <a:latin typeface="Gill Sans"/>
                <a:ea typeface="ＭＳ Ｐゴシック"/>
                <a:cs typeface="ＭＳ Ｐゴシック"/>
                <a:sym typeface="Gill Sans"/>
              </a:rPr>
              <a:pPr/>
              <a:t>59</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bwMode="auto">
          <a:noFill/>
          <a:ln>
            <a:solidFill>
              <a:srgbClr val="000000"/>
            </a:solidFill>
            <a:miter lim="800000"/>
            <a:headEnd/>
            <a:tailEnd/>
          </a:ln>
        </p:spPr>
      </p:sp>
      <p:sp>
        <p:nvSpPr>
          <p:cNvPr id="137218" name="Notes Placeholder 2"/>
          <p:cNvSpPr>
            <a:spLocks noGrp="1"/>
          </p:cNvSpPr>
          <p:nvPr>
            <p:ph type="body" idx="1"/>
          </p:nvPr>
        </p:nvSpPr>
        <p:spPr bwMode="auto">
          <a:noFill/>
        </p:spPr>
        <p:txBody>
          <a:bodyPr/>
          <a:lstStyle/>
          <a:p>
            <a:r>
              <a:rPr lang="en-US" smtClean="0">
                <a:ea typeface="ＭＳ Ｐゴシック"/>
                <a:cs typeface="ＭＳ Ｐゴシック"/>
              </a:rPr>
              <a:t>Mexican currency crisis</a:t>
            </a:r>
          </a:p>
        </p:txBody>
      </p:sp>
      <p:sp>
        <p:nvSpPr>
          <p:cNvPr id="137219" name="Slide Number Placeholder 3"/>
          <p:cNvSpPr>
            <a:spLocks noGrp="1"/>
          </p:cNvSpPr>
          <p:nvPr>
            <p:ph type="sldNum" sz="quarter" idx="5"/>
          </p:nvPr>
        </p:nvSpPr>
        <p:spPr bwMode="auto">
          <a:noFill/>
          <a:ln>
            <a:miter lim="800000"/>
            <a:headEnd/>
            <a:tailEnd/>
          </a:ln>
        </p:spPr>
        <p:txBody>
          <a:bodyPr/>
          <a:lstStyle/>
          <a:p>
            <a:fld id="{757F59B3-1FD5-406C-996A-EE911CCB6F06}" type="slidenum">
              <a:rPr lang="en-US" smtClean="0">
                <a:latin typeface="Gill Sans"/>
                <a:ea typeface="ＭＳ Ｐゴシック"/>
                <a:cs typeface="ＭＳ Ｐゴシック"/>
                <a:sym typeface="Gill Sans"/>
              </a:rPr>
              <a:pPr/>
              <a:t>60</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bwMode="auto">
          <a:noFill/>
          <a:ln>
            <a:solidFill>
              <a:srgbClr val="000000"/>
            </a:solidFill>
            <a:miter lim="800000"/>
            <a:headEnd/>
            <a:tailEnd/>
          </a:ln>
        </p:spPr>
      </p:sp>
      <p:sp>
        <p:nvSpPr>
          <p:cNvPr id="139266" name="Notes Placeholder 2"/>
          <p:cNvSpPr>
            <a:spLocks noGrp="1"/>
          </p:cNvSpPr>
          <p:nvPr>
            <p:ph type="body" idx="1"/>
          </p:nvPr>
        </p:nvSpPr>
        <p:spPr bwMode="auto">
          <a:noFill/>
        </p:spPr>
        <p:txBody>
          <a:bodyPr/>
          <a:lstStyle/>
          <a:p>
            <a:r>
              <a:rPr lang="en-US" smtClean="0">
                <a:ea typeface="ＭＳ Ｐゴシック"/>
                <a:cs typeface="ＭＳ Ｐゴシック"/>
              </a:rPr>
              <a:t>Asian Contagion</a:t>
            </a:r>
          </a:p>
        </p:txBody>
      </p:sp>
      <p:sp>
        <p:nvSpPr>
          <p:cNvPr id="139267" name="Slide Number Placeholder 3"/>
          <p:cNvSpPr>
            <a:spLocks noGrp="1"/>
          </p:cNvSpPr>
          <p:nvPr>
            <p:ph type="sldNum" sz="quarter" idx="5"/>
          </p:nvPr>
        </p:nvSpPr>
        <p:spPr bwMode="auto">
          <a:noFill/>
          <a:ln>
            <a:miter lim="800000"/>
            <a:headEnd/>
            <a:tailEnd/>
          </a:ln>
        </p:spPr>
        <p:txBody>
          <a:bodyPr/>
          <a:lstStyle/>
          <a:p>
            <a:fld id="{A9184C20-B2FE-43D8-ACF3-C3B123758A38}" type="slidenum">
              <a:rPr lang="en-US" smtClean="0">
                <a:latin typeface="Gill Sans"/>
                <a:ea typeface="ＭＳ Ｐゴシック"/>
                <a:cs typeface="ＭＳ Ｐゴシック"/>
                <a:sym typeface="Gill Sans"/>
              </a:rPr>
              <a:pPr/>
              <a:t>61</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p:cNvSpPr>
          <p:nvPr>
            <p:ph type="sldImg"/>
          </p:nvPr>
        </p:nvSpPr>
        <p:spPr bwMode="auto">
          <a:noFill/>
          <a:ln>
            <a:solidFill>
              <a:srgbClr val="000000"/>
            </a:solidFill>
            <a:miter lim="800000"/>
            <a:headEnd/>
            <a:tailEnd/>
          </a:ln>
        </p:spPr>
      </p:sp>
      <p:sp>
        <p:nvSpPr>
          <p:cNvPr id="141314" name="Notes Placeholder 2"/>
          <p:cNvSpPr>
            <a:spLocks noGrp="1"/>
          </p:cNvSpPr>
          <p:nvPr>
            <p:ph type="body" idx="1"/>
          </p:nvPr>
        </p:nvSpPr>
        <p:spPr bwMode="auto">
          <a:noFill/>
        </p:spPr>
        <p:txBody>
          <a:bodyPr/>
          <a:lstStyle/>
          <a:p>
            <a:r>
              <a:rPr lang="en-US" smtClean="0">
                <a:ea typeface="ＭＳ Ｐゴシック"/>
                <a:cs typeface="ＭＳ Ｐゴシック"/>
              </a:rPr>
              <a:t>Soviet bond default</a:t>
            </a:r>
          </a:p>
        </p:txBody>
      </p:sp>
      <p:sp>
        <p:nvSpPr>
          <p:cNvPr id="141315" name="Slide Number Placeholder 3"/>
          <p:cNvSpPr>
            <a:spLocks noGrp="1"/>
          </p:cNvSpPr>
          <p:nvPr>
            <p:ph type="sldNum" sz="quarter" idx="5"/>
          </p:nvPr>
        </p:nvSpPr>
        <p:spPr bwMode="auto">
          <a:noFill/>
          <a:ln>
            <a:miter lim="800000"/>
            <a:headEnd/>
            <a:tailEnd/>
          </a:ln>
        </p:spPr>
        <p:txBody>
          <a:bodyPr/>
          <a:lstStyle/>
          <a:p>
            <a:fld id="{ED88F2F5-4C63-4A15-9134-824FB50E6E62}" type="slidenum">
              <a:rPr lang="en-US" smtClean="0">
                <a:latin typeface="Gill Sans"/>
                <a:ea typeface="ＭＳ Ｐゴシック"/>
                <a:cs typeface="ＭＳ Ｐゴシック"/>
                <a:sym typeface="Gill Sans"/>
              </a:rPr>
              <a:pPr/>
              <a:t>62</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Image Placeholder 1"/>
          <p:cNvSpPr>
            <a:spLocks noGrp="1" noRot="1" noChangeAspect="1"/>
          </p:cNvSpPr>
          <p:nvPr>
            <p:ph type="sldImg"/>
          </p:nvPr>
        </p:nvSpPr>
        <p:spPr bwMode="auto">
          <a:noFill/>
          <a:ln>
            <a:solidFill>
              <a:srgbClr val="000000"/>
            </a:solidFill>
            <a:miter lim="800000"/>
            <a:headEnd/>
            <a:tailEnd/>
          </a:ln>
        </p:spPr>
      </p:sp>
      <p:sp>
        <p:nvSpPr>
          <p:cNvPr id="143362" name="Notes Placeholder 2"/>
          <p:cNvSpPr>
            <a:spLocks noGrp="1"/>
          </p:cNvSpPr>
          <p:nvPr>
            <p:ph type="body" idx="1"/>
          </p:nvPr>
        </p:nvSpPr>
        <p:spPr bwMode="auto">
          <a:noFill/>
        </p:spPr>
        <p:txBody>
          <a:bodyPr/>
          <a:lstStyle/>
          <a:p>
            <a:r>
              <a:rPr lang="en-US" smtClean="0">
                <a:ea typeface="ＭＳ Ｐゴシック"/>
                <a:cs typeface="ＭＳ Ｐゴシック"/>
              </a:rPr>
              <a:t>Y2K Scare</a:t>
            </a:r>
          </a:p>
        </p:txBody>
      </p:sp>
      <p:sp>
        <p:nvSpPr>
          <p:cNvPr id="143363" name="Slide Number Placeholder 3"/>
          <p:cNvSpPr>
            <a:spLocks noGrp="1"/>
          </p:cNvSpPr>
          <p:nvPr>
            <p:ph type="sldNum" sz="quarter" idx="5"/>
          </p:nvPr>
        </p:nvSpPr>
        <p:spPr bwMode="auto">
          <a:noFill/>
          <a:ln>
            <a:miter lim="800000"/>
            <a:headEnd/>
            <a:tailEnd/>
          </a:ln>
        </p:spPr>
        <p:txBody>
          <a:bodyPr/>
          <a:lstStyle/>
          <a:p>
            <a:fld id="{1B81B42F-A8BD-4BFC-A977-8BCF6D451FDC}" type="slidenum">
              <a:rPr lang="en-US" smtClean="0">
                <a:latin typeface="Gill Sans"/>
                <a:ea typeface="ＭＳ Ｐゴシック"/>
                <a:cs typeface="ＭＳ Ｐゴシック"/>
                <a:sym typeface="Gill Sans"/>
              </a:rPr>
              <a:pPr/>
              <a:t>63</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lide Image Placeholder 1"/>
          <p:cNvSpPr>
            <a:spLocks noGrp="1" noRot="1" noChangeAspect="1"/>
          </p:cNvSpPr>
          <p:nvPr>
            <p:ph type="sldImg"/>
          </p:nvPr>
        </p:nvSpPr>
        <p:spPr bwMode="auto">
          <a:noFill/>
          <a:ln>
            <a:solidFill>
              <a:srgbClr val="000000"/>
            </a:solidFill>
            <a:miter lim="800000"/>
            <a:headEnd/>
            <a:tailEnd/>
          </a:ln>
        </p:spPr>
      </p:sp>
      <p:sp>
        <p:nvSpPr>
          <p:cNvPr id="145410" name="Notes Placeholder 2"/>
          <p:cNvSpPr>
            <a:spLocks noGrp="1"/>
          </p:cNvSpPr>
          <p:nvPr>
            <p:ph type="body" idx="1"/>
          </p:nvPr>
        </p:nvSpPr>
        <p:spPr bwMode="auto">
          <a:noFill/>
        </p:spPr>
        <p:txBody>
          <a:bodyPr/>
          <a:lstStyle/>
          <a:p>
            <a:r>
              <a:rPr lang="en-US" smtClean="0">
                <a:ea typeface="ＭＳ Ｐゴシック"/>
                <a:cs typeface="ＭＳ Ｐゴシック"/>
              </a:rPr>
              <a:t>Y2K Scare</a:t>
            </a:r>
          </a:p>
        </p:txBody>
      </p:sp>
      <p:sp>
        <p:nvSpPr>
          <p:cNvPr id="145411" name="Slide Number Placeholder 3"/>
          <p:cNvSpPr>
            <a:spLocks noGrp="1"/>
          </p:cNvSpPr>
          <p:nvPr>
            <p:ph type="sldNum" sz="quarter" idx="5"/>
          </p:nvPr>
        </p:nvSpPr>
        <p:spPr bwMode="auto">
          <a:noFill/>
          <a:ln>
            <a:miter lim="800000"/>
            <a:headEnd/>
            <a:tailEnd/>
          </a:ln>
        </p:spPr>
        <p:txBody>
          <a:bodyPr/>
          <a:lstStyle/>
          <a:p>
            <a:fld id="{02E76D27-BF86-4489-B470-359B82942299}" type="slidenum">
              <a:rPr lang="en-US" smtClean="0">
                <a:latin typeface="Gill Sans"/>
                <a:ea typeface="ＭＳ Ｐゴシック"/>
                <a:cs typeface="ＭＳ Ｐゴシック"/>
                <a:sym typeface="Gill Sans"/>
              </a:rPr>
              <a:pPr/>
              <a:t>64</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p:cNvSpPr>
            <a:spLocks noGrp="1" noRot="1" noChangeAspect="1"/>
          </p:cNvSpPr>
          <p:nvPr>
            <p:ph type="sldImg"/>
          </p:nvPr>
        </p:nvSpPr>
        <p:spPr bwMode="auto">
          <a:noFill/>
          <a:ln>
            <a:solidFill>
              <a:srgbClr val="000000"/>
            </a:solidFill>
            <a:miter lim="800000"/>
            <a:headEnd/>
            <a:tailEnd/>
          </a:ln>
        </p:spPr>
      </p:sp>
      <p:sp>
        <p:nvSpPr>
          <p:cNvPr id="147458" name="Notes Placeholder 2"/>
          <p:cNvSpPr>
            <a:spLocks noGrp="1"/>
          </p:cNvSpPr>
          <p:nvPr>
            <p:ph type="body" idx="1"/>
          </p:nvPr>
        </p:nvSpPr>
        <p:spPr bwMode="auto">
          <a:noFill/>
        </p:spPr>
        <p:txBody>
          <a:bodyPr/>
          <a:lstStyle/>
          <a:p>
            <a:r>
              <a:rPr lang="en-US" smtClean="0">
                <a:ea typeface="ＭＳ Ｐゴシック"/>
                <a:cs typeface="ＭＳ Ｐゴシック"/>
              </a:rPr>
              <a:t>911</a:t>
            </a:r>
          </a:p>
        </p:txBody>
      </p:sp>
      <p:sp>
        <p:nvSpPr>
          <p:cNvPr id="147459" name="Slide Number Placeholder 3"/>
          <p:cNvSpPr>
            <a:spLocks noGrp="1"/>
          </p:cNvSpPr>
          <p:nvPr>
            <p:ph type="sldNum" sz="quarter" idx="5"/>
          </p:nvPr>
        </p:nvSpPr>
        <p:spPr bwMode="auto">
          <a:noFill/>
          <a:ln>
            <a:miter lim="800000"/>
            <a:headEnd/>
            <a:tailEnd/>
          </a:ln>
        </p:spPr>
        <p:txBody>
          <a:bodyPr/>
          <a:lstStyle/>
          <a:p>
            <a:fld id="{F95F06F3-EBEB-4618-B733-63BB26B48FD7}" type="slidenum">
              <a:rPr lang="en-US" smtClean="0">
                <a:latin typeface="Gill Sans"/>
                <a:ea typeface="ＭＳ Ｐゴシック"/>
                <a:cs typeface="ＭＳ Ｐゴシック"/>
                <a:sym typeface="Gill Sans"/>
              </a:rPr>
              <a:pPr/>
              <a:t>65</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bwMode="auto">
          <a:noFill/>
          <a:ln>
            <a:solidFill>
              <a:srgbClr val="000000"/>
            </a:solidFill>
            <a:miter lim="800000"/>
            <a:headEnd/>
            <a:tailEnd/>
          </a:ln>
        </p:spPr>
      </p:sp>
      <p:sp>
        <p:nvSpPr>
          <p:cNvPr id="94210" name="Notes Placeholder 2"/>
          <p:cNvSpPr>
            <a:spLocks noGrp="1"/>
          </p:cNvSpPr>
          <p:nvPr>
            <p:ph type="body" idx="1"/>
          </p:nvPr>
        </p:nvSpPr>
        <p:spPr bwMode="auto">
          <a:noFill/>
        </p:spPr>
        <p:txBody>
          <a:bodyPr/>
          <a:lstStyle/>
          <a:p>
            <a:r>
              <a:rPr lang="en-US" smtClean="0">
                <a:ea typeface="ＭＳ Ｐゴシック"/>
                <a:cs typeface="ＭＳ Ｐゴシック"/>
              </a:rPr>
              <a:t>Soviets test atom bomb</a:t>
            </a:r>
          </a:p>
        </p:txBody>
      </p:sp>
      <p:sp>
        <p:nvSpPr>
          <p:cNvPr id="94211" name="Slide Number Placeholder 3"/>
          <p:cNvSpPr>
            <a:spLocks noGrp="1"/>
          </p:cNvSpPr>
          <p:nvPr>
            <p:ph type="sldNum" sz="quarter" idx="5"/>
          </p:nvPr>
        </p:nvSpPr>
        <p:spPr bwMode="auto">
          <a:noFill/>
          <a:ln>
            <a:miter lim="800000"/>
            <a:headEnd/>
            <a:tailEnd/>
          </a:ln>
        </p:spPr>
        <p:txBody>
          <a:bodyPr/>
          <a:lstStyle/>
          <a:p>
            <a:fld id="{6F395246-7F01-4FD5-A95C-1BE26DA45FC9}" type="slidenum">
              <a:rPr lang="en-US" smtClean="0">
                <a:latin typeface="Gill Sans"/>
                <a:ea typeface="ＭＳ Ｐゴシック"/>
                <a:cs typeface="ＭＳ Ｐゴシック"/>
                <a:sym typeface="Gill Sans"/>
              </a:rPr>
              <a:pPr/>
              <a:t>39</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p:cNvSpPr>
          <p:nvPr>
            <p:ph type="sldImg"/>
          </p:nvPr>
        </p:nvSpPr>
        <p:spPr bwMode="auto">
          <a:noFill/>
          <a:ln>
            <a:solidFill>
              <a:srgbClr val="000000"/>
            </a:solidFill>
            <a:miter lim="800000"/>
            <a:headEnd/>
            <a:tailEnd/>
          </a:ln>
        </p:spPr>
      </p:sp>
      <p:sp>
        <p:nvSpPr>
          <p:cNvPr id="149506" name="Notes Placeholder 2"/>
          <p:cNvSpPr>
            <a:spLocks noGrp="1"/>
          </p:cNvSpPr>
          <p:nvPr>
            <p:ph type="body" idx="1"/>
          </p:nvPr>
        </p:nvSpPr>
        <p:spPr bwMode="auto">
          <a:noFill/>
        </p:spPr>
        <p:txBody>
          <a:bodyPr/>
          <a:lstStyle/>
          <a:p>
            <a:r>
              <a:rPr lang="en-US" smtClean="0">
                <a:ea typeface="ＭＳ Ｐゴシック"/>
                <a:cs typeface="ＭＳ Ｐゴシック"/>
              </a:rPr>
              <a:t>USA invades Iraq</a:t>
            </a:r>
          </a:p>
        </p:txBody>
      </p:sp>
      <p:sp>
        <p:nvSpPr>
          <p:cNvPr id="149507" name="Slide Number Placeholder 3"/>
          <p:cNvSpPr>
            <a:spLocks noGrp="1"/>
          </p:cNvSpPr>
          <p:nvPr>
            <p:ph type="sldNum" sz="quarter" idx="5"/>
          </p:nvPr>
        </p:nvSpPr>
        <p:spPr bwMode="auto">
          <a:noFill/>
          <a:ln>
            <a:miter lim="800000"/>
            <a:headEnd/>
            <a:tailEnd/>
          </a:ln>
        </p:spPr>
        <p:txBody>
          <a:bodyPr/>
          <a:lstStyle/>
          <a:p>
            <a:fld id="{F056028B-BA2C-4527-84F9-FEB6F40308B8}" type="slidenum">
              <a:rPr lang="en-US" smtClean="0">
                <a:latin typeface="Gill Sans"/>
                <a:ea typeface="ＭＳ Ｐゴシック"/>
                <a:cs typeface="ＭＳ Ｐゴシック"/>
                <a:sym typeface="Gill Sans"/>
              </a:rPr>
              <a:pPr/>
              <a:t>66</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bwMode="auto">
          <a:noFill/>
          <a:ln>
            <a:solidFill>
              <a:srgbClr val="000000"/>
            </a:solidFill>
            <a:miter lim="800000"/>
            <a:headEnd/>
            <a:tailEnd/>
          </a:ln>
        </p:spPr>
      </p:sp>
      <p:sp>
        <p:nvSpPr>
          <p:cNvPr id="151554" name="Notes Placeholder 2"/>
          <p:cNvSpPr>
            <a:spLocks noGrp="1"/>
          </p:cNvSpPr>
          <p:nvPr>
            <p:ph type="body" idx="1"/>
          </p:nvPr>
        </p:nvSpPr>
        <p:spPr bwMode="auto">
          <a:noFill/>
        </p:spPr>
        <p:txBody>
          <a:bodyPr/>
          <a:lstStyle/>
          <a:p>
            <a:r>
              <a:rPr lang="en-US" smtClean="0">
                <a:ea typeface="ＭＳ Ｐゴシック"/>
                <a:cs typeface="ＭＳ Ｐゴシック"/>
              </a:rPr>
              <a:t>Hurricane Katrina</a:t>
            </a:r>
          </a:p>
        </p:txBody>
      </p:sp>
      <p:sp>
        <p:nvSpPr>
          <p:cNvPr id="151555" name="Slide Number Placeholder 3"/>
          <p:cNvSpPr>
            <a:spLocks noGrp="1"/>
          </p:cNvSpPr>
          <p:nvPr>
            <p:ph type="sldNum" sz="quarter" idx="5"/>
          </p:nvPr>
        </p:nvSpPr>
        <p:spPr bwMode="auto">
          <a:noFill/>
          <a:ln>
            <a:miter lim="800000"/>
            <a:headEnd/>
            <a:tailEnd/>
          </a:ln>
        </p:spPr>
        <p:txBody>
          <a:bodyPr/>
          <a:lstStyle/>
          <a:p>
            <a:fld id="{166F145F-A324-4E81-BE3C-4040DBA61156}" type="slidenum">
              <a:rPr lang="en-US" smtClean="0">
                <a:latin typeface="Gill Sans"/>
                <a:ea typeface="ＭＳ Ｐゴシック"/>
                <a:cs typeface="ＭＳ Ｐゴシック"/>
                <a:sym typeface="Gill Sans"/>
              </a:rPr>
              <a:pPr/>
              <a:t>67</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bwMode="auto">
          <a:noFill/>
          <a:ln>
            <a:solidFill>
              <a:srgbClr val="000000"/>
            </a:solidFill>
            <a:miter lim="800000"/>
            <a:headEnd/>
            <a:tailEnd/>
          </a:ln>
        </p:spPr>
      </p:sp>
      <p:sp>
        <p:nvSpPr>
          <p:cNvPr id="153602" name="Notes Placeholder 2"/>
          <p:cNvSpPr>
            <a:spLocks noGrp="1"/>
          </p:cNvSpPr>
          <p:nvPr>
            <p:ph type="body" idx="1"/>
          </p:nvPr>
        </p:nvSpPr>
        <p:spPr bwMode="auto">
          <a:noFill/>
        </p:spPr>
        <p:txBody>
          <a:bodyPr/>
          <a:lstStyle/>
          <a:p>
            <a:r>
              <a:rPr lang="en-US" smtClean="0">
                <a:ea typeface="ＭＳ Ｐゴシック"/>
                <a:cs typeface="ＭＳ Ｐゴシック"/>
              </a:rPr>
              <a:t>Gas prices skyrocket</a:t>
            </a:r>
          </a:p>
        </p:txBody>
      </p:sp>
      <p:sp>
        <p:nvSpPr>
          <p:cNvPr id="153603" name="Slide Number Placeholder 3"/>
          <p:cNvSpPr>
            <a:spLocks noGrp="1"/>
          </p:cNvSpPr>
          <p:nvPr>
            <p:ph type="sldNum" sz="quarter" idx="5"/>
          </p:nvPr>
        </p:nvSpPr>
        <p:spPr bwMode="auto">
          <a:noFill/>
          <a:ln>
            <a:miter lim="800000"/>
            <a:headEnd/>
            <a:tailEnd/>
          </a:ln>
        </p:spPr>
        <p:txBody>
          <a:bodyPr/>
          <a:lstStyle/>
          <a:p>
            <a:fld id="{6AB70E65-7178-44A4-ACA7-665824ECCD21}" type="slidenum">
              <a:rPr lang="en-US" smtClean="0">
                <a:latin typeface="Gill Sans"/>
                <a:ea typeface="ＭＳ Ｐゴシック"/>
                <a:cs typeface="ＭＳ Ｐゴシック"/>
                <a:sym typeface="Gill Sans"/>
              </a:rPr>
              <a:pPr/>
              <a:t>68</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bwMode="auto">
          <a:noFill/>
          <a:ln>
            <a:solidFill>
              <a:srgbClr val="000000"/>
            </a:solidFill>
            <a:miter lim="800000"/>
            <a:headEnd/>
            <a:tailEnd/>
          </a:ln>
        </p:spPr>
      </p:sp>
      <p:sp>
        <p:nvSpPr>
          <p:cNvPr id="155650" name="Notes Placeholder 2"/>
          <p:cNvSpPr>
            <a:spLocks noGrp="1"/>
          </p:cNvSpPr>
          <p:nvPr>
            <p:ph type="body" idx="1"/>
          </p:nvPr>
        </p:nvSpPr>
        <p:spPr bwMode="auto">
          <a:noFill/>
        </p:spPr>
        <p:txBody>
          <a:bodyPr/>
          <a:lstStyle/>
          <a:p>
            <a:r>
              <a:rPr lang="en-US" smtClean="0">
                <a:ea typeface="ＭＳ Ｐゴシック"/>
                <a:cs typeface="ＭＳ Ｐゴシック"/>
              </a:rPr>
              <a:t>Real estate prices dip</a:t>
            </a:r>
          </a:p>
        </p:txBody>
      </p:sp>
      <p:sp>
        <p:nvSpPr>
          <p:cNvPr id="155651" name="Slide Number Placeholder 3"/>
          <p:cNvSpPr>
            <a:spLocks noGrp="1"/>
          </p:cNvSpPr>
          <p:nvPr>
            <p:ph type="sldNum" sz="quarter" idx="5"/>
          </p:nvPr>
        </p:nvSpPr>
        <p:spPr bwMode="auto">
          <a:noFill/>
          <a:ln>
            <a:miter lim="800000"/>
            <a:headEnd/>
            <a:tailEnd/>
          </a:ln>
        </p:spPr>
        <p:txBody>
          <a:bodyPr/>
          <a:lstStyle/>
          <a:p>
            <a:fld id="{3398C2C4-69B0-432F-A604-67B22929B2AF}" type="slidenum">
              <a:rPr lang="en-US" smtClean="0">
                <a:latin typeface="Gill Sans"/>
                <a:ea typeface="ＭＳ Ｐゴシック"/>
                <a:cs typeface="ＭＳ Ｐゴシック"/>
                <a:sym typeface="Gill Sans"/>
              </a:rPr>
              <a:pPr/>
              <a:t>69</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p:cNvSpPr>
          <p:nvPr>
            <p:ph type="sldImg"/>
          </p:nvPr>
        </p:nvSpPr>
        <p:spPr bwMode="auto">
          <a:noFill/>
          <a:ln>
            <a:solidFill>
              <a:srgbClr val="000000"/>
            </a:solidFill>
            <a:miter lim="800000"/>
            <a:headEnd/>
            <a:tailEnd/>
          </a:ln>
        </p:spPr>
      </p:sp>
      <p:sp>
        <p:nvSpPr>
          <p:cNvPr id="157698" name="Notes Placeholder 2"/>
          <p:cNvSpPr>
            <a:spLocks noGrp="1"/>
          </p:cNvSpPr>
          <p:nvPr>
            <p:ph type="body" idx="1"/>
          </p:nvPr>
        </p:nvSpPr>
        <p:spPr bwMode="auto">
          <a:noFill/>
        </p:spPr>
        <p:txBody>
          <a:bodyPr/>
          <a:lstStyle/>
          <a:p>
            <a:pPr eaLnBrk="1" hangingPunct="1">
              <a:spcBef>
                <a:spcPct val="0"/>
              </a:spcBef>
            </a:pPr>
            <a:r>
              <a:rPr lang="en-US" smtClean="0">
                <a:ea typeface="ＭＳ Ｐゴシック"/>
                <a:cs typeface="ＭＳ Ｐゴシック"/>
              </a:rPr>
              <a:t>Market Crashes Again.</a:t>
            </a:r>
          </a:p>
        </p:txBody>
      </p:sp>
      <p:sp>
        <p:nvSpPr>
          <p:cNvPr id="157699" name="Slide Number Placeholder 3"/>
          <p:cNvSpPr>
            <a:spLocks noGrp="1"/>
          </p:cNvSpPr>
          <p:nvPr>
            <p:ph type="sldNum" sz="quarter" idx="5"/>
          </p:nvPr>
        </p:nvSpPr>
        <p:spPr bwMode="auto">
          <a:noFill/>
          <a:ln>
            <a:miter lim="800000"/>
            <a:headEnd/>
            <a:tailEnd/>
          </a:ln>
        </p:spPr>
        <p:txBody>
          <a:bodyPr/>
          <a:lstStyle/>
          <a:p>
            <a:fld id="{4ECE501E-0C47-49D8-A57C-72B9C1EA4923}" type="slidenum">
              <a:rPr lang="en-US" smtClean="0">
                <a:latin typeface="Gill Sans"/>
                <a:ea typeface="ＭＳ Ｐゴシック"/>
                <a:cs typeface="ＭＳ Ｐゴシック"/>
                <a:sym typeface="Gill Sans"/>
              </a:rPr>
              <a:pPr/>
              <a:t>70</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p:cNvSpPr>
            <a:spLocks noGrp="1" noRot="1" noChangeAspect="1"/>
          </p:cNvSpPr>
          <p:nvPr>
            <p:ph type="sldImg"/>
          </p:nvPr>
        </p:nvSpPr>
        <p:spPr bwMode="auto">
          <a:noFill/>
          <a:ln>
            <a:solidFill>
              <a:srgbClr val="000000"/>
            </a:solidFill>
            <a:miter lim="800000"/>
            <a:headEnd/>
            <a:tailEnd/>
          </a:ln>
        </p:spPr>
      </p:sp>
      <p:sp>
        <p:nvSpPr>
          <p:cNvPr id="159746" name="Notes Placeholder 2"/>
          <p:cNvSpPr>
            <a:spLocks noGrp="1"/>
          </p:cNvSpPr>
          <p:nvPr>
            <p:ph type="body" idx="1"/>
          </p:nvPr>
        </p:nvSpPr>
        <p:spPr bwMode="auto">
          <a:noFill/>
        </p:spPr>
        <p:txBody>
          <a:bodyPr/>
          <a:lstStyle/>
          <a:p>
            <a:r>
              <a:rPr lang="en-US" smtClean="0">
                <a:ea typeface="ＭＳ Ｐゴシック"/>
                <a:cs typeface="ＭＳ Ｐゴシック"/>
              </a:rPr>
              <a:t>Bear Market</a:t>
            </a:r>
          </a:p>
        </p:txBody>
      </p:sp>
      <p:sp>
        <p:nvSpPr>
          <p:cNvPr id="159747" name="Slide Number Placeholder 3"/>
          <p:cNvSpPr>
            <a:spLocks noGrp="1"/>
          </p:cNvSpPr>
          <p:nvPr>
            <p:ph type="sldNum" sz="quarter" idx="5"/>
          </p:nvPr>
        </p:nvSpPr>
        <p:spPr bwMode="auto">
          <a:noFill/>
          <a:ln>
            <a:miter lim="800000"/>
            <a:headEnd/>
            <a:tailEnd/>
          </a:ln>
        </p:spPr>
        <p:txBody>
          <a:bodyPr/>
          <a:lstStyle/>
          <a:p>
            <a:fld id="{4A1B619B-0C57-4B1A-A279-15A4BD633CB2}" type="slidenum">
              <a:rPr lang="en-US" smtClean="0">
                <a:latin typeface="Gill Sans"/>
                <a:ea typeface="ＭＳ Ｐゴシック"/>
                <a:cs typeface="ＭＳ Ｐゴシック"/>
                <a:sym typeface="Gill Sans"/>
              </a:rPr>
              <a:pPr/>
              <a:t>71</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lide Image Placeholder 1"/>
          <p:cNvSpPr>
            <a:spLocks noGrp="1" noRot="1" noChangeAspect="1"/>
          </p:cNvSpPr>
          <p:nvPr>
            <p:ph type="sldImg"/>
          </p:nvPr>
        </p:nvSpPr>
        <p:spPr bwMode="auto">
          <a:noFill/>
          <a:ln>
            <a:solidFill>
              <a:srgbClr val="000000"/>
            </a:solidFill>
            <a:miter lim="800000"/>
            <a:headEnd/>
            <a:tailEnd/>
          </a:ln>
        </p:spPr>
      </p:sp>
      <p:sp>
        <p:nvSpPr>
          <p:cNvPr id="161794" name="Notes Placeholder 2"/>
          <p:cNvSpPr>
            <a:spLocks noGrp="1"/>
          </p:cNvSpPr>
          <p:nvPr>
            <p:ph type="body" idx="1"/>
          </p:nvPr>
        </p:nvSpPr>
        <p:spPr bwMode="auto">
          <a:noFill/>
        </p:spPr>
        <p:txBody>
          <a:bodyPr/>
          <a:lstStyle/>
          <a:p>
            <a:r>
              <a:rPr lang="en-US" smtClean="0">
                <a:ea typeface="ＭＳ Ｐゴシック"/>
                <a:cs typeface="ＭＳ Ｐゴシック"/>
              </a:rPr>
              <a:t>Bear Market</a:t>
            </a:r>
          </a:p>
        </p:txBody>
      </p:sp>
      <p:sp>
        <p:nvSpPr>
          <p:cNvPr id="161795" name="Slide Number Placeholder 3"/>
          <p:cNvSpPr>
            <a:spLocks noGrp="1"/>
          </p:cNvSpPr>
          <p:nvPr>
            <p:ph type="sldNum" sz="quarter" idx="5"/>
          </p:nvPr>
        </p:nvSpPr>
        <p:spPr bwMode="auto">
          <a:noFill/>
          <a:ln>
            <a:miter lim="800000"/>
            <a:headEnd/>
            <a:tailEnd/>
          </a:ln>
        </p:spPr>
        <p:txBody>
          <a:bodyPr/>
          <a:lstStyle/>
          <a:p>
            <a:fld id="{8A0B66B3-068F-4E67-859A-616B9A5D1D12}" type="slidenum">
              <a:rPr lang="en-US" smtClean="0">
                <a:latin typeface="Gill Sans"/>
                <a:ea typeface="ＭＳ Ｐゴシック"/>
                <a:cs typeface="ＭＳ Ｐゴシック"/>
                <a:sym typeface="Gill Sans"/>
              </a:rPr>
              <a:pPr/>
              <a:t>72</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Image Placeholder 1"/>
          <p:cNvSpPr>
            <a:spLocks noGrp="1" noRot="1" noChangeAspect="1"/>
          </p:cNvSpPr>
          <p:nvPr>
            <p:ph type="sldImg"/>
          </p:nvPr>
        </p:nvSpPr>
        <p:spPr bwMode="auto">
          <a:noFill/>
          <a:ln>
            <a:solidFill>
              <a:srgbClr val="000000"/>
            </a:solidFill>
            <a:miter lim="800000"/>
            <a:headEnd/>
            <a:tailEnd/>
          </a:ln>
        </p:spPr>
      </p:sp>
      <p:sp>
        <p:nvSpPr>
          <p:cNvPr id="163842" name="Notes Placeholder 2"/>
          <p:cNvSpPr>
            <a:spLocks noGrp="1"/>
          </p:cNvSpPr>
          <p:nvPr>
            <p:ph type="body" idx="1"/>
          </p:nvPr>
        </p:nvSpPr>
        <p:spPr bwMode="auto">
          <a:noFill/>
        </p:spPr>
        <p:txBody>
          <a:bodyPr/>
          <a:lstStyle/>
          <a:p>
            <a:r>
              <a:rPr lang="en-US" smtClean="0">
                <a:ea typeface="ＭＳ Ｐゴシック"/>
                <a:cs typeface="ＭＳ Ｐゴシック"/>
              </a:rPr>
              <a:t>Bear Market</a:t>
            </a:r>
          </a:p>
        </p:txBody>
      </p:sp>
      <p:sp>
        <p:nvSpPr>
          <p:cNvPr id="163843" name="Slide Number Placeholder 3"/>
          <p:cNvSpPr>
            <a:spLocks noGrp="1"/>
          </p:cNvSpPr>
          <p:nvPr>
            <p:ph type="sldNum" sz="quarter" idx="5"/>
          </p:nvPr>
        </p:nvSpPr>
        <p:spPr bwMode="auto">
          <a:noFill/>
          <a:ln>
            <a:miter lim="800000"/>
            <a:headEnd/>
            <a:tailEnd/>
          </a:ln>
        </p:spPr>
        <p:txBody>
          <a:bodyPr/>
          <a:lstStyle/>
          <a:p>
            <a:fld id="{2C10CFEC-95D6-4B5C-9B3F-38D450F1F098}" type="slidenum">
              <a:rPr lang="en-US" smtClean="0">
                <a:latin typeface="Gill Sans"/>
                <a:ea typeface="ＭＳ Ｐゴシック"/>
                <a:cs typeface="ＭＳ Ｐゴシック"/>
                <a:sym typeface="Gill Sans"/>
              </a:rPr>
              <a:pPr/>
              <a:t>73</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lide Image Placeholder 1"/>
          <p:cNvSpPr>
            <a:spLocks noGrp="1" noRot="1" noChangeAspect="1"/>
          </p:cNvSpPr>
          <p:nvPr>
            <p:ph type="sldImg"/>
          </p:nvPr>
        </p:nvSpPr>
        <p:spPr bwMode="auto">
          <a:noFill/>
          <a:ln>
            <a:solidFill>
              <a:srgbClr val="000000"/>
            </a:solidFill>
            <a:miter lim="800000"/>
            <a:headEnd/>
            <a:tailEnd/>
          </a:ln>
        </p:spPr>
      </p:sp>
      <p:sp>
        <p:nvSpPr>
          <p:cNvPr id="165890" name="Notes Placeholder 2"/>
          <p:cNvSpPr>
            <a:spLocks noGrp="1"/>
          </p:cNvSpPr>
          <p:nvPr>
            <p:ph type="body" idx="1"/>
          </p:nvPr>
        </p:nvSpPr>
        <p:spPr bwMode="auto">
          <a:noFill/>
        </p:spPr>
        <p:txBody>
          <a:bodyPr/>
          <a:lstStyle/>
          <a:p>
            <a:endParaRPr lang="en-US" smtClean="0">
              <a:ea typeface="ＭＳ Ｐゴシック"/>
              <a:cs typeface="ＭＳ Ｐゴシック"/>
            </a:endParaRPr>
          </a:p>
        </p:txBody>
      </p:sp>
      <p:sp>
        <p:nvSpPr>
          <p:cNvPr id="165891" name="Slide Number Placeholder 3"/>
          <p:cNvSpPr>
            <a:spLocks noGrp="1"/>
          </p:cNvSpPr>
          <p:nvPr>
            <p:ph type="sldNum" sz="quarter" idx="5"/>
          </p:nvPr>
        </p:nvSpPr>
        <p:spPr bwMode="auto">
          <a:noFill/>
          <a:ln>
            <a:miter lim="800000"/>
            <a:headEnd/>
            <a:tailEnd/>
          </a:ln>
        </p:spPr>
        <p:txBody>
          <a:bodyPr/>
          <a:lstStyle/>
          <a:p>
            <a:fld id="{E8BADFFB-2F4E-4FE3-B17E-EC635F547EEE}" type="slidenum">
              <a:rPr lang="en-US" smtClean="0">
                <a:latin typeface="Gill Sans"/>
                <a:ea typeface="ＭＳ Ｐゴシック"/>
                <a:cs typeface="ＭＳ Ｐゴシック"/>
                <a:sym typeface="Gill Sans"/>
              </a:rPr>
              <a:pPr/>
              <a:t>75</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bwMode="auto">
          <a:noFill/>
          <a:ln>
            <a:solidFill>
              <a:srgbClr val="000000"/>
            </a:solidFill>
            <a:miter lim="800000"/>
            <a:headEnd/>
            <a:tailEnd/>
          </a:ln>
        </p:spPr>
      </p:sp>
      <p:sp>
        <p:nvSpPr>
          <p:cNvPr id="96258" name="Notes Placeholder 2"/>
          <p:cNvSpPr>
            <a:spLocks noGrp="1"/>
          </p:cNvSpPr>
          <p:nvPr>
            <p:ph type="body" idx="1"/>
          </p:nvPr>
        </p:nvSpPr>
        <p:spPr bwMode="auto">
          <a:noFill/>
        </p:spPr>
        <p:txBody>
          <a:bodyPr/>
          <a:lstStyle/>
          <a:p>
            <a:r>
              <a:rPr lang="en-US" smtClean="0">
                <a:ea typeface="ＭＳ Ｐゴシック"/>
                <a:cs typeface="ＭＳ Ｐゴシック"/>
              </a:rPr>
              <a:t>Soviets launch Sputnik</a:t>
            </a:r>
          </a:p>
        </p:txBody>
      </p:sp>
      <p:sp>
        <p:nvSpPr>
          <p:cNvPr id="96259" name="Slide Number Placeholder 3"/>
          <p:cNvSpPr>
            <a:spLocks noGrp="1"/>
          </p:cNvSpPr>
          <p:nvPr>
            <p:ph type="sldNum" sz="quarter" idx="5"/>
          </p:nvPr>
        </p:nvSpPr>
        <p:spPr bwMode="auto">
          <a:noFill/>
          <a:ln>
            <a:miter lim="800000"/>
            <a:headEnd/>
            <a:tailEnd/>
          </a:ln>
        </p:spPr>
        <p:txBody>
          <a:bodyPr/>
          <a:lstStyle/>
          <a:p>
            <a:fld id="{BDB4B449-9FA0-41C6-938A-FE174305BC7C}" type="slidenum">
              <a:rPr lang="en-US" smtClean="0">
                <a:latin typeface="Gill Sans"/>
                <a:ea typeface="ＭＳ Ｐゴシック"/>
                <a:cs typeface="ＭＳ Ｐゴシック"/>
                <a:sym typeface="Gill Sans"/>
              </a:rPr>
              <a:pPr/>
              <a:t>40</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p:cNvSpPr>
          <p:nvPr>
            <p:ph type="sldImg"/>
          </p:nvPr>
        </p:nvSpPr>
        <p:spPr bwMode="auto">
          <a:noFill/>
          <a:ln>
            <a:solidFill>
              <a:srgbClr val="000000"/>
            </a:solidFill>
            <a:miter lim="800000"/>
            <a:headEnd/>
            <a:tailEnd/>
          </a:ln>
        </p:spPr>
      </p:sp>
      <p:sp>
        <p:nvSpPr>
          <p:cNvPr id="98306" name="Notes Placeholder 2"/>
          <p:cNvSpPr>
            <a:spLocks noGrp="1"/>
          </p:cNvSpPr>
          <p:nvPr>
            <p:ph type="body" idx="1"/>
          </p:nvPr>
        </p:nvSpPr>
        <p:spPr bwMode="auto">
          <a:noFill/>
        </p:spPr>
        <p:txBody>
          <a:bodyPr/>
          <a:lstStyle/>
          <a:p>
            <a:r>
              <a:rPr lang="en-US" smtClean="0">
                <a:ea typeface="ＭＳ Ｐゴシック"/>
                <a:cs typeface="ＭＳ Ｐゴシック"/>
              </a:rPr>
              <a:t>Soviets launch Sputnik</a:t>
            </a:r>
          </a:p>
        </p:txBody>
      </p:sp>
      <p:sp>
        <p:nvSpPr>
          <p:cNvPr id="98307" name="Slide Number Placeholder 3"/>
          <p:cNvSpPr>
            <a:spLocks noGrp="1"/>
          </p:cNvSpPr>
          <p:nvPr>
            <p:ph type="sldNum" sz="quarter" idx="5"/>
          </p:nvPr>
        </p:nvSpPr>
        <p:spPr bwMode="auto">
          <a:noFill/>
          <a:ln>
            <a:miter lim="800000"/>
            <a:headEnd/>
            <a:tailEnd/>
          </a:ln>
        </p:spPr>
        <p:txBody>
          <a:bodyPr/>
          <a:lstStyle/>
          <a:p>
            <a:fld id="{D6AEA7D0-DA32-4D3F-97D5-17DDB92DE430}" type="slidenum">
              <a:rPr lang="en-US" smtClean="0">
                <a:latin typeface="Gill Sans"/>
                <a:ea typeface="ＭＳ Ｐゴシック"/>
                <a:cs typeface="ＭＳ Ｐゴシック"/>
                <a:sym typeface="Gill Sans"/>
              </a:rPr>
              <a:pPr/>
              <a:t>41</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bwMode="auto">
          <a:noFill/>
          <a:ln>
            <a:solidFill>
              <a:srgbClr val="000000"/>
            </a:solidFill>
            <a:miter lim="800000"/>
            <a:headEnd/>
            <a:tailEnd/>
          </a:ln>
        </p:spPr>
      </p:sp>
      <p:sp>
        <p:nvSpPr>
          <p:cNvPr id="100354" name="Notes Placeholder 2"/>
          <p:cNvSpPr>
            <a:spLocks noGrp="1"/>
          </p:cNvSpPr>
          <p:nvPr>
            <p:ph type="body" idx="1"/>
          </p:nvPr>
        </p:nvSpPr>
        <p:spPr bwMode="auto">
          <a:noFill/>
        </p:spPr>
        <p:txBody>
          <a:bodyPr/>
          <a:lstStyle/>
          <a:p>
            <a:r>
              <a:rPr lang="en-US" smtClean="0">
                <a:ea typeface="ＭＳ Ｐゴシック"/>
                <a:cs typeface="ＭＳ Ｐゴシック"/>
              </a:rPr>
              <a:t>Cuban Missile Crisis</a:t>
            </a:r>
          </a:p>
        </p:txBody>
      </p:sp>
      <p:sp>
        <p:nvSpPr>
          <p:cNvPr id="100355" name="Slide Number Placeholder 3"/>
          <p:cNvSpPr>
            <a:spLocks noGrp="1"/>
          </p:cNvSpPr>
          <p:nvPr>
            <p:ph type="sldNum" sz="quarter" idx="5"/>
          </p:nvPr>
        </p:nvSpPr>
        <p:spPr bwMode="auto">
          <a:noFill/>
          <a:ln>
            <a:miter lim="800000"/>
            <a:headEnd/>
            <a:tailEnd/>
          </a:ln>
        </p:spPr>
        <p:txBody>
          <a:bodyPr/>
          <a:lstStyle/>
          <a:p>
            <a:fld id="{92BDE571-F99D-427D-B7F4-C35269B41F91}" type="slidenum">
              <a:rPr lang="en-US" smtClean="0">
                <a:latin typeface="Gill Sans"/>
                <a:ea typeface="ＭＳ Ｐゴシック"/>
                <a:cs typeface="ＭＳ Ｐゴシック"/>
                <a:sym typeface="Gill Sans"/>
              </a:rPr>
              <a:pPr/>
              <a:t>42</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bwMode="auto">
          <a:noFill/>
          <a:ln>
            <a:solidFill>
              <a:srgbClr val="000000"/>
            </a:solidFill>
            <a:miter lim="800000"/>
            <a:headEnd/>
            <a:tailEnd/>
          </a:ln>
        </p:spPr>
      </p:sp>
      <p:sp>
        <p:nvSpPr>
          <p:cNvPr id="102402" name="Notes Placeholder 2"/>
          <p:cNvSpPr>
            <a:spLocks noGrp="1"/>
          </p:cNvSpPr>
          <p:nvPr>
            <p:ph type="body" idx="1"/>
          </p:nvPr>
        </p:nvSpPr>
        <p:spPr bwMode="auto">
          <a:noFill/>
        </p:spPr>
        <p:txBody>
          <a:bodyPr/>
          <a:lstStyle/>
          <a:p>
            <a:r>
              <a:rPr lang="en-US" smtClean="0">
                <a:ea typeface="ＭＳ Ｐゴシック"/>
                <a:cs typeface="ＭＳ Ｐゴシック"/>
              </a:rPr>
              <a:t>JFK assassinated</a:t>
            </a:r>
          </a:p>
        </p:txBody>
      </p:sp>
      <p:sp>
        <p:nvSpPr>
          <p:cNvPr id="102403" name="Slide Number Placeholder 3"/>
          <p:cNvSpPr>
            <a:spLocks noGrp="1"/>
          </p:cNvSpPr>
          <p:nvPr>
            <p:ph type="sldNum" sz="quarter" idx="5"/>
          </p:nvPr>
        </p:nvSpPr>
        <p:spPr bwMode="auto">
          <a:noFill/>
          <a:ln>
            <a:miter lim="800000"/>
            <a:headEnd/>
            <a:tailEnd/>
          </a:ln>
        </p:spPr>
        <p:txBody>
          <a:bodyPr/>
          <a:lstStyle/>
          <a:p>
            <a:fld id="{578D510A-9F20-459B-97AC-4F37406A37E7}" type="slidenum">
              <a:rPr lang="en-US" smtClean="0">
                <a:latin typeface="Gill Sans"/>
                <a:ea typeface="ＭＳ Ｐゴシック"/>
                <a:cs typeface="ＭＳ Ｐゴシック"/>
                <a:sym typeface="Gill Sans"/>
              </a:rPr>
              <a:pPr/>
              <a:t>43</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p:cNvSpPr>
          <p:nvPr>
            <p:ph type="sldImg"/>
          </p:nvPr>
        </p:nvSpPr>
        <p:spPr bwMode="auto">
          <a:noFill/>
          <a:ln>
            <a:solidFill>
              <a:srgbClr val="000000"/>
            </a:solidFill>
            <a:miter lim="800000"/>
            <a:headEnd/>
            <a:tailEnd/>
          </a:ln>
        </p:spPr>
      </p:sp>
      <p:sp>
        <p:nvSpPr>
          <p:cNvPr id="104450" name="Notes Placeholder 2"/>
          <p:cNvSpPr>
            <a:spLocks noGrp="1"/>
          </p:cNvSpPr>
          <p:nvPr>
            <p:ph type="body" idx="1"/>
          </p:nvPr>
        </p:nvSpPr>
        <p:spPr bwMode="auto">
          <a:noFill/>
        </p:spPr>
        <p:txBody>
          <a:bodyPr/>
          <a:lstStyle/>
          <a:p>
            <a:r>
              <a:rPr lang="en-US" smtClean="0">
                <a:ea typeface="ＭＳ Ｐゴシック"/>
                <a:cs typeface="ＭＳ Ｐゴシック"/>
              </a:rPr>
              <a:t>Six Days War</a:t>
            </a:r>
          </a:p>
        </p:txBody>
      </p:sp>
      <p:sp>
        <p:nvSpPr>
          <p:cNvPr id="104451" name="Slide Number Placeholder 3"/>
          <p:cNvSpPr>
            <a:spLocks noGrp="1"/>
          </p:cNvSpPr>
          <p:nvPr>
            <p:ph type="sldNum" sz="quarter" idx="5"/>
          </p:nvPr>
        </p:nvSpPr>
        <p:spPr bwMode="auto">
          <a:noFill/>
          <a:ln>
            <a:miter lim="800000"/>
            <a:headEnd/>
            <a:tailEnd/>
          </a:ln>
        </p:spPr>
        <p:txBody>
          <a:bodyPr/>
          <a:lstStyle/>
          <a:p>
            <a:fld id="{B3E0DC3C-F906-40BA-9857-384F48D3CC3C}" type="slidenum">
              <a:rPr lang="en-US" smtClean="0">
                <a:latin typeface="Gill Sans"/>
                <a:ea typeface="ＭＳ Ｐゴシック"/>
                <a:cs typeface="ＭＳ Ｐゴシック"/>
                <a:sym typeface="Gill Sans"/>
              </a:rPr>
              <a:pPr/>
              <a:t>44</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p:cNvSpPr>
          <p:nvPr>
            <p:ph type="sldImg"/>
          </p:nvPr>
        </p:nvSpPr>
        <p:spPr bwMode="auto">
          <a:noFill/>
          <a:ln>
            <a:solidFill>
              <a:srgbClr val="000000"/>
            </a:solidFill>
            <a:miter lim="800000"/>
            <a:headEnd/>
            <a:tailEnd/>
          </a:ln>
        </p:spPr>
      </p:sp>
      <p:sp>
        <p:nvSpPr>
          <p:cNvPr id="106498" name="Notes Placeholder 2"/>
          <p:cNvSpPr>
            <a:spLocks noGrp="1"/>
          </p:cNvSpPr>
          <p:nvPr>
            <p:ph type="body" idx="1"/>
          </p:nvPr>
        </p:nvSpPr>
        <p:spPr bwMode="auto">
          <a:noFill/>
        </p:spPr>
        <p:txBody>
          <a:bodyPr/>
          <a:lstStyle/>
          <a:p>
            <a:r>
              <a:rPr lang="en-US" smtClean="0">
                <a:ea typeface="ＭＳ Ｐゴシック"/>
                <a:cs typeface="ＭＳ Ｐゴシック"/>
              </a:rPr>
              <a:t>Tet Offensive</a:t>
            </a:r>
          </a:p>
        </p:txBody>
      </p:sp>
      <p:sp>
        <p:nvSpPr>
          <p:cNvPr id="106499" name="Slide Number Placeholder 3"/>
          <p:cNvSpPr>
            <a:spLocks noGrp="1"/>
          </p:cNvSpPr>
          <p:nvPr>
            <p:ph type="sldNum" sz="quarter" idx="5"/>
          </p:nvPr>
        </p:nvSpPr>
        <p:spPr bwMode="auto">
          <a:noFill/>
          <a:ln>
            <a:miter lim="800000"/>
            <a:headEnd/>
            <a:tailEnd/>
          </a:ln>
        </p:spPr>
        <p:txBody>
          <a:bodyPr/>
          <a:lstStyle/>
          <a:p>
            <a:fld id="{FF5A35DE-6590-4D2B-9DCD-CFCB5DBA8CC7}" type="slidenum">
              <a:rPr lang="en-US" smtClean="0">
                <a:latin typeface="Gill Sans"/>
                <a:ea typeface="ＭＳ Ｐゴシック"/>
                <a:cs typeface="ＭＳ Ｐゴシック"/>
                <a:sym typeface="Gill Sans"/>
              </a:rPr>
              <a:pPr/>
              <a:t>45</a:t>
            </a:fld>
            <a:endParaRPr lang="en-US" smtClean="0">
              <a:latin typeface="Gill Sans"/>
              <a:ea typeface="ＭＳ Ｐゴシック"/>
              <a:cs typeface="ＭＳ Ｐゴシック"/>
              <a:sym typeface="Gill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www.campconnelly.com" TargetMode="External"/><Relationship Id="rId7" Type="http://schemas.openxmlformats.org/officeDocument/2006/relationships/hyperlink" Target="http://www.donconnelly247.com/" TargetMode="Externa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www.campconnelly.com" TargetMode="External"/><Relationship Id="rId7" Type="http://schemas.openxmlformats.org/officeDocument/2006/relationships/hyperlink" Target="http://www.donconnelly247.com/" TargetMode="Externa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Arial Rounded MT Bold"/>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400">
                <a:solidFill>
                  <a:schemeClr val="accent2">
                    <a:lumMod val="75000"/>
                  </a:schemeClr>
                </a:solidFill>
                <a:latin typeface="Arial Rounded MT Bold"/>
              </a:defRPr>
            </a:lvl1pPr>
            <a:lvl2pPr>
              <a:defRPr sz="2400">
                <a:solidFill>
                  <a:schemeClr val="accent2">
                    <a:lumMod val="75000"/>
                  </a:schemeClr>
                </a:solidFill>
                <a:latin typeface="Arial Rounded MT Bold"/>
              </a:defRPr>
            </a:lvl2pPr>
            <a:lvl3pPr>
              <a:defRPr sz="2400">
                <a:solidFill>
                  <a:schemeClr val="accent2">
                    <a:lumMod val="75000"/>
                  </a:schemeClr>
                </a:solidFill>
                <a:latin typeface="Arial Rounded MT Bold"/>
              </a:defRPr>
            </a:lvl3pPr>
            <a:lvl4pPr>
              <a:defRPr sz="2400">
                <a:solidFill>
                  <a:schemeClr val="accent2">
                    <a:lumMod val="75000"/>
                  </a:schemeClr>
                </a:solidFill>
                <a:latin typeface="Arial Rounded MT Bold"/>
              </a:defRPr>
            </a:lvl4pPr>
            <a:lvl5pPr>
              <a:defRPr sz="2400">
                <a:solidFill>
                  <a:schemeClr val="accent2">
                    <a:lumMod val="75000"/>
                  </a:schemeClr>
                </a:solidFill>
                <a:latin typeface="Arial Rounded MT Bold"/>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447800" y="838200"/>
            <a:ext cx="7802563" cy="5851525"/>
          </a:xfrm>
        </p:spPr>
        <p:txBody>
          <a:bodyPr lIns="50800" tIns="50800" rIns="50800" bIns="5080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Verdana" charset="0"/>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srcRect/>
          <a:stretch>
            <a:fillRect/>
          </a:stretch>
        </p:blipFill>
        <p:spPr bwMode="auto">
          <a:xfrm>
            <a:off x="0" y="0"/>
            <a:ext cx="10058400" cy="7772400"/>
          </a:xfrm>
          <a:prstGeom prst="rect">
            <a:avLst/>
          </a:prstGeom>
          <a:noFill/>
          <a:ln w="12700">
            <a:noFill/>
            <a:miter lim="800000"/>
            <a:headEnd/>
            <a:tailEnd/>
          </a:ln>
        </p:spPr>
      </p:pic>
      <p:sp>
        <p:nvSpPr>
          <p:cNvPr id="3" name="Rectangle 6"/>
          <p:cNvSpPr>
            <a:spLocks/>
          </p:cNvSpPr>
          <p:nvPr/>
        </p:nvSpPr>
        <p:spPr bwMode="auto">
          <a:xfrm>
            <a:off x="4508500" y="7185025"/>
            <a:ext cx="5038725" cy="374650"/>
          </a:xfrm>
          <a:prstGeom prst="rect">
            <a:avLst/>
          </a:prstGeom>
          <a:noFill/>
          <a:ln w="12700">
            <a:noFill/>
            <a:miter lim="800000"/>
            <a:headEnd/>
            <a:tailEnd/>
          </a:ln>
        </p:spPr>
        <p:txBody>
          <a:bodyPr lIns="0" tIns="0" rIns="0" bIns="0" anchor="ctr"/>
          <a:lstStyle/>
          <a:p>
            <a:pPr algn="r" defTabSz="715963">
              <a:defRPr/>
            </a:pPr>
            <a:r>
              <a:rPr lang="en-US" sz="1900" dirty="0">
                <a:solidFill>
                  <a:srgbClr val="2F4E88"/>
                </a:solidFill>
                <a:latin typeface="Verdana" pitchFamily="-106" charset="0"/>
                <a:ea typeface="ＭＳ Ｐゴシック" pitchFamily="-106" charset="-128"/>
                <a:cs typeface="+mn-cs"/>
                <a:sym typeface="Verdana" pitchFamily="-106" charset="0"/>
                <a:hlinkClick r:id="rId3"/>
              </a:rPr>
              <a:t>http://www.DonConnelly247.com</a:t>
            </a:r>
            <a:endParaRPr lang="en-US" sz="1900" dirty="0">
              <a:solidFill>
                <a:srgbClr val="2F4E88"/>
              </a:solidFill>
              <a:latin typeface="Verdana" pitchFamily="-106" charset="0"/>
              <a:ea typeface="ＭＳ Ｐゴシック" pitchFamily="-106" charset="-128"/>
              <a:cs typeface="+mn-cs"/>
              <a:sym typeface="Verdana" pitchFamily="-106" charset="0"/>
            </a:endParaRPr>
          </a:p>
        </p:txBody>
      </p:sp>
      <p:pic>
        <p:nvPicPr>
          <p:cNvPr id="4" name="Picture 7"/>
          <p:cNvPicPr>
            <a:picLocks noChangeAspect="1" noChangeArrowheads="1"/>
          </p:cNvPicPr>
          <p:nvPr/>
        </p:nvPicPr>
        <p:blipFill>
          <a:blip r:embed="rId4"/>
          <a:srcRect/>
          <a:stretch>
            <a:fillRect/>
          </a:stretch>
        </p:blipFill>
        <p:spPr bwMode="auto">
          <a:xfrm>
            <a:off x="511175" y="6983413"/>
            <a:ext cx="1973263" cy="9525"/>
          </a:xfrm>
          <a:prstGeom prst="rect">
            <a:avLst/>
          </a:prstGeom>
          <a:noFill/>
          <a:ln w="12700">
            <a:noFill/>
            <a:miter lim="800000"/>
            <a:headEnd/>
            <a:tailEnd/>
          </a:ln>
        </p:spPr>
      </p:pic>
      <p:pic>
        <p:nvPicPr>
          <p:cNvPr id="5" name="Picture 8"/>
          <p:cNvPicPr>
            <a:picLocks noChangeAspect="1" noChangeArrowheads="1"/>
          </p:cNvPicPr>
          <p:nvPr/>
        </p:nvPicPr>
        <p:blipFill>
          <a:blip r:embed="rId4"/>
          <a:srcRect/>
          <a:stretch>
            <a:fillRect/>
          </a:stretch>
        </p:blipFill>
        <p:spPr bwMode="auto">
          <a:xfrm>
            <a:off x="2474913" y="6983413"/>
            <a:ext cx="1974850" cy="9525"/>
          </a:xfrm>
          <a:prstGeom prst="rect">
            <a:avLst/>
          </a:prstGeom>
          <a:noFill/>
          <a:ln w="12700">
            <a:noFill/>
            <a:miter lim="800000"/>
            <a:headEnd/>
            <a:tailEnd/>
          </a:ln>
        </p:spPr>
      </p:pic>
      <p:pic>
        <p:nvPicPr>
          <p:cNvPr id="6" name="Picture 9"/>
          <p:cNvPicPr>
            <a:picLocks noChangeAspect="1" noChangeArrowheads="1"/>
          </p:cNvPicPr>
          <p:nvPr/>
        </p:nvPicPr>
        <p:blipFill>
          <a:blip r:embed="rId4"/>
          <a:srcRect/>
          <a:stretch>
            <a:fillRect/>
          </a:stretch>
        </p:blipFill>
        <p:spPr bwMode="auto">
          <a:xfrm>
            <a:off x="4440238" y="6983413"/>
            <a:ext cx="1973262" cy="9525"/>
          </a:xfrm>
          <a:prstGeom prst="rect">
            <a:avLst/>
          </a:prstGeom>
          <a:noFill/>
          <a:ln w="12700">
            <a:noFill/>
            <a:miter lim="800000"/>
            <a:headEnd/>
            <a:tailEnd/>
          </a:ln>
        </p:spPr>
      </p:pic>
      <p:pic>
        <p:nvPicPr>
          <p:cNvPr id="7" name="Picture 10"/>
          <p:cNvPicPr>
            <a:picLocks noChangeAspect="1" noChangeArrowheads="1"/>
          </p:cNvPicPr>
          <p:nvPr/>
        </p:nvPicPr>
        <p:blipFill>
          <a:blip r:embed="rId4"/>
          <a:srcRect/>
          <a:stretch>
            <a:fillRect/>
          </a:stretch>
        </p:blipFill>
        <p:spPr bwMode="auto">
          <a:xfrm>
            <a:off x="6403975" y="6983413"/>
            <a:ext cx="1974850" cy="9525"/>
          </a:xfrm>
          <a:prstGeom prst="rect">
            <a:avLst/>
          </a:prstGeom>
          <a:noFill/>
          <a:ln w="12700">
            <a:noFill/>
            <a:miter lim="800000"/>
            <a:headEnd/>
            <a:tailEnd/>
          </a:ln>
        </p:spPr>
      </p:pic>
      <p:pic>
        <p:nvPicPr>
          <p:cNvPr id="8" name="Picture 11"/>
          <p:cNvPicPr>
            <a:picLocks noChangeAspect="1" noChangeArrowheads="1"/>
          </p:cNvPicPr>
          <p:nvPr/>
        </p:nvPicPr>
        <p:blipFill>
          <a:blip r:embed="rId4"/>
          <a:srcRect/>
          <a:stretch>
            <a:fillRect/>
          </a:stretch>
        </p:blipFill>
        <p:spPr bwMode="auto">
          <a:xfrm>
            <a:off x="7504113" y="6983413"/>
            <a:ext cx="1974850" cy="9525"/>
          </a:xfrm>
          <a:prstGeom prst="rect">
            <a:avLst/>
          </a:prstGeom>
          <a:noFill/>
          <a:ln w="12700">
            <a:noFill/>
            <a:miter lim="800000"/>
            <a:headEnd/>
            <a:tailEnd/>
          </a:ln>
        </p:spPr>
      </p:pic>
      <p:pic>
        <p:nvPicPr>
          <p:cNvPr id="9" name="Picture 12" descr="DC247_L.png"/>
          <p:cNvPicPr>
            <a:picLocks noChangeAspect="1"/>
          </p:cNvPicPr>
          <p:nvPr userDrawn="1"/>
        </p:nvPicPr>
        <p:blipFill>
          <a:blip r:embed="rId5"/>
          <a:srcRect/>
          <a:stretch>
            <a:fillRect/>
          </a:stretch>
        </p:blipFill>
        <p:spPr bwMode="auto">
          <a:xfrm>
            <a:off x="533400" y="6553200"/>
            <a:ext cx="3048000" cy="971550"/>
          </a:xfrm>
          <a:prstGeom prst="rect">
            <a:avLst/>
          </a:prstGeom>
          <a:noFill/>
          <a:ln w="9525">
            <a:noFill/>
            <a:miter lim="800000"/>
            <a:headEnd/>
            <a:tailEnd/>
          </a:ln>
        </p:spPr>
      </p:pic>
      <p:pic>
        <p:nvPicPr>
          <p:cNvPr id="10" name="Picture 1" descr="DON07-030_background_timeline_logo.jpg"/>
          <p:cNvPicPr>
            <a:picLocks noChangeAspect="1"/>
          </p:cNvPicPr>
          <p:nvPr userDrawn="1"/>
        </p:nvPicPr>
        <p:blipFill>
          <a:blip r:embed="rId6"/>
          <a:srcRect/>
          <a:stretch>
            <a:fillRect/>
          </a:stretch>
        </p:blipFill>
        <p:spPr bwMode="auto">
          <a:xfrm>
            <a:off x="-77788" y="0"/>
            <a:ext cx="10058401" cy="7772400"/>
          </a:xfrm>
          <a:prstGeom prst="rect">
            <a:avLst/>
          </a:prstGeom>
          <a:noFill/>
          <a:ln w="9525">
            <a:noFill/>
            <a:miter lim="800000"/>
            <a:headEnd/>
            <a:tailEnd/>
          </a:ln>
        </p:spPr>
      </p:pic>
      <p:sp>
        <p:nvSpPr>
          <p:cNvPr id="11" name="Rectangle 6"/>
          <p:cNvSpPr>
            <a:spLocks/>
          </p:cNvSpPr>
          <p:nvPr userDrawn="1"/>
        </p:nvSpPr>
        <p:spPr bwMode="auto">
          <a:xfrm>
            <a:off x="4495800" y="7162800"/>
            <a:ext cx="5038725" cy="374650"/>
          </a:xfrm>
          <a:prstGeom prst="rect">
            <a:avLst/>
          </a:prstGeom>
          <a:noFill/>
          <a:ln w="12700">
            <a:noFill/>
            <a:miter lim="800000"/>
            <a:headEnd/>
            <a:tailEnd/>
          </a:ln>
        </p:spPr>
        <p:txBody>
          <a:bodyPr lIns="0" tIns="0" rIns="0" bIns="0" anchor="ctr"/>
          <a:lstStyle/>
          <a:p>
            <a:pPr algn="r" defTabSz="715963"/>
            <a:r>
              <a:rPr lang="en-US" sz="1400">
                <a:solidFill>
                  <a:srgbClr val="2F4E88"/>
                </a:solidFill>
                <a:latin typeface="Verdana" pitchFamily="34" charset="0"/>
                <a:sym typeface="Verdana" pitchFamily="34" charset="0"/>
                <a:hlinkClick r:id="rId7"/>
              </a:rPr>
              <a:t>http://www.DonConnelly247.com</a:t>
            </a:r>
            <a:endParaRPr lang="en-US" sz="1400">
              <a:solidFill>
                <a:srgbClr val="2F4E88"/>
              </a:solidFill>
              <a:latin typeface="Verdana" pitchFamily="34" charset="0"/>
              <a:sym typeface="Verdana" pitchFamily="34" charset="0"/>
            </a:endParaRPr>
          </a:p>
          <a:p>
            <a:pPr algn="r" defTabSz="715963"/>
            <a:r>
              <a:rPr lang="en-US" sz="1400">
                <a:solidFill>
                  <a:srgbClr val="2F4E88"/>
                </a:solidFill>
                <a:latin typeface="Verdana" pitchFamily="34" charset="0"/>
                <a:sym typeface="Verdana" pitchFamily="34" charset="0"/>
              </a:rPr>
              <a:t>For Broker Dealer Use Only</a:t>
            </a:r>
          </a:p>
        </p:txBody>
      </p:sp>
      <p:sp>
        <p:nvSpPr>
          <p:cNvPr id="12" name="AutoShape 2"/>
          <p:cNvSpPr>
            <a:spLocks/>
          </p:cNvSpPr>
          <p:nvPr userDrawn="1"/>
        </p:nvSpPr>
        <p:spPr bwMode="auto">
          <a:xfrm>
            <a:off x="-196850" y="698500"/>
            <a:ext cx="904875" cy="515938"/>
          </a:xfrm>
          <a:prstGeom prst="roundRect">
            <a:avLst>
              <a:gd name="adj" fmla="val 29407"/>
            </a:avLst>
          </a:prstGeom>
          <a:solidFill>
            <a:schemeClr val="accent1"/>
          </a:solidFill>
          <a:ln w="38100">
            <a:noFill/>
            <a:round/>
            <a:headEnd/>
            <a:tailEnd/>
          </a:ln>
        </p:spPr>
        <p:txBody>
          <a:bodyPr lIns="0" tIns="0" rIns="0" bIns="0"/>
          <a:lstStyle/>
          <a:p>
            <a:pPr algn="ctr" defTabSz="715963">
              <a:defRPr/>
            </a:pPr>
            <a:endParaRPr lang="en-US">
              <a:latin typeface="Gill Sans" pitchFamily="-106" charset="0"/>
              <a:ea typeface="ＭＳ Ｐゴシック" pitchFamily="-106" charset="-128"/>
              <a:cs typeface="+mn-cs"/>
              <a:sym typeface="Gill Sans" pitchFamily="-106"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srcRect/>
          <a:stretch>
            <a:fillRect/>
          </a:stretch>
        </p:blipFill>
        <p:spPr bwMode="auto">
          <a:xfrm>
            <a:off x="0" y="0"/>
            <a:ext cx="10058400" cy="7772400"/>
          </a:xfrm>
          <a:prstGeom prst="rect">
            <a:avLst/>
          </a:prstGeom>
          <a:noFill/>
          <a:ln w="12700">
            <a:noFill/>
            <a:miter lim="800000"/>
            <a:headEnd/>
            <a:tailEnd/>
          </a:ln>
        </p:spPr>
      </p:pic>
      <p:sp>
        <p:nvSpPr>
          <p:cNvPr id="3" name="AutoShape 2"/>
          <p:cNvSpPr>
            <a:spLocks/>
          </p:cNvSpPr>
          <p:nvPr/>
        </p:nvSpPr>
        <p:spPr bwMode="auto">
          <a:xfrm>
            <a:off x="-196850" y="698500"/>
            <a:ext cx="904875" cy="515938"/>
          </a:xfrm>
          <a:prstGeom prst="roundRect">
            <a:avLst>
              <a:gd name="adj" fmla="val 29407"/>
            </a:avLst>
          </a:prstGeom>
          <a:solidFill>
            <a:schemeClr val="accent1"/>
          </a:solidFill>
          <a:ln w="38100">
            <a:noFill/>
            <a:round/>
            <a:headEnd/>
            <a:tailEnd/>
          </a:ln>
        </p:spPr>
        <p:txBody>
          <a:bodyPr lIns="0" tIns="0" rIns="0" bIns="0"/>
          <a:lstStyle/>
          <a:p>
            <a:pPr algn="ctr" defTabSz="715963">
              <a:defRPr/>
            </a:pPr>
            <a:endParaRPr lang="en-US">
              <a:latin typeface="Gill Sans" pitchFamily="-106" charset="0"/>
              <a:ea typeface="ＭＳ Ｐゴシック" pitchFamily="-106" charset="-128"/>
              <a:cs typeface="+mn-cs"/>
              <a:sym typeface="Gill Sans" pitchFamily="-106" charset="0"/>
            </a:endParaRPr>
          </a:p>
        </p:txBody>
      </p:sp>
      <p:sp>
        <p:nvSpPr>
          <p:cNvPr id="4" name="Rectangle 6"/>
          <p:cNvSpPr>
            <a:spLocks/>
          </p:cNvSpPr>
          <p:nvPr/>
        </p:nvSpPr>
        <p:spPr bwMode="auto">
          <a:xfrm>
            <a:off x="4508500" y="7185025"/>
            <a:ext cx="5038725" cy="374650"/>
          </a:xfrm>
          <a:prstGeom prst="rect">
            <a:avLst/>
          </a:prstGeom>
          <a:noFill/>
          <a:ln w="12700">
            <a:noFill/>
            <a:miter lim="800000"/>
            <a:headEnd/>
            <a:tailEnd/>
          </a:ln>
        </p:spPr>
        <p:txBody>
          <a:bodyPr lIns="0" tIns="0" rIns="0" bIns="0" anchor="ctr"/>
          <a:lstStyle/>
          <a:p>
            <a:pPr algn="r" defTabSz="715963">
              <a:defRPr/>
            </a:pPr>
            <a:r>
              <a:rPr lang="en-US" sz="1900" dirty="0">
                <a:solidFill>
                  <a:srgbClr val="2F4E88"/>
                </a:solidFill>
                <a:latin typeface="Verdana" pitchFamily="-106" charset="0"/>
                <a:ea typeface="ＭＳ Ｐゴシック" pitchFamily="-106" charset="-128"/>
                <a:cs typeface="+mn-cs"/>
                <a:sym typeface="Verdana" pitchFamily="-106" charset="0"/>
                <a:hlinkClick r:id="rId3"/>
              </a:rPr>
              <a:t>http://www.DonConnelly247.com</a:t>
            </a:r>
            <a:endParaRPr lang="en-US" sz="1900" dirty="0">
              <a:solidFill>
                <a:srgbClr val="2F4E88"/>
              </a:solidFill>
              <a:latin typeface="Verdana" pitchFamily="-106" charset="0"/>
              <a:ea typeface="ＭＳ Ｐゴシック" pitchFamily="-106" charset="-128"/>
              <a:cs typeface="+mn-cs"/>
              <a:sym typeface="Verdana" pitchFamily="-106" charset="0"/>
            </a:endParaRPr>
          </a:p>
        </p:txBody>
      </p:sp>
      <p:pic>
        <p:nvPicPr>
          <p:cNvPr id="5" name="Picture 7"/>
          <p:cNvPicPr>
            <a:picLocks noChangeAspect="1" noChangeArrowheads="1"/>
          </p:cNvPicPr>
          <p:nvPr/>
        </p:nvPicPr>
        <p:blipFill>
          <a:blip r:embed="rId4"/>
          <a:srcRect/>
          <a:stretch>
            <a:fillRect/>
          </a:stretch>
        </p:blipFill>
        <p:spPr bwMode="auto">
          <a:xfrm>
            <a:off x="511175" y="6983413"/>
            <a:ext cx="1973263" cy="9525"/>
          </a:xfrm>
          <a:prstGeom prst="rect">
            <a:avLst/>
          </a:prstGeom>
          <a:noFill/>
          <a:ln w="12700">
            <a:noFill/>
            <a:miter lim="800000"/>
            <a:headEnd/>
            <a:tailEnd/>
          </a:ln>
        </p:spPr>
      </p:pic>
      <p:pic>
        <p:nvPicPr>
          <p:cNvPr id="6" name="Picture 8"/>
          <p:cNvPicPr>
            <a:picLocks noChangeAspect="1" noChangeArrowheads="1"/>
          </p:cNvPicPr>
          <p:nvPr/>
        </p:nvPicPr>
        <p:blipFill>
          <a:blip r:embed="rId4"/>
          <a:srcRect/>
          <a:stretch>
            <a:fillRect/>
          </a:stretch>
        </p:blipFill>
        <p:spPr bwMode="auto">
          <a:xfrm>
            <a:off x="2474913" y="6983413"/>
            <a:ext cx="1974850" cy="9525"/>
          </a:xfrm>
          <a:prstGeom prst="rect">
            <a:avLst/>
          </a:prstGeom>
          <a:noFill/>
          <a:ln w="12700">
            <a:noFill/>
            <a:miter lim="800000"/>
            <a:headEnd/>
            <a:tailEnd/>
          </a:ln>
        </p:spPr>
      </p:pic>
      <p:pic>
        <p:nvPicPr>
          <p:cNvPr id="7" name="Picture 9"/>
          <p:cNvPicPr>
            <a:picLocks noChangeAspect="1" noChangeArrowheads="1"/>
          </p:cNvPicPr>
          <p:nvPr/>
        </p:nvPicPr>
        <p:blipFill>
          <a:blip r:embed="rId4"/>
          <a:srcRect/>
          <a:stretch>
            <a:fillRect/>
          </a:stretch>
        </p:blipFill>
        <p:spPr bwMode="auto">
          <a:xfrm>
            <a:off x="4440238" y="6983413"/>
            <a:ext cx="1973262" cy="9525"/>
          </a:xfrm>
          <a:prstGeom prst="rect">
            <a:avLst/>
          </a:prstGeom>
          <a:noFill/>
          <a:ln w="12700">
            <a:noFill/>
            <a:miter lim="800000"/>
            <a:headEnd/>
            <a:tailEnd/>
          </a:ln>
        </p:spPr>
      </p:pic>
      <p:pic>
        <p:nvPicPr>
          <p:cNvPr id="8" name="Picture 10"/>
          <p:cNvPicPr>
            <a:picLocks noChangeAspect="1" noChangeArrowheads="1"/>
          </p:cNvPicPr>
          <p:nvPr/>
        </p:nvPicPr>
        <p:blipFill>
          <a:blip r:embed="rId4"/>
          <a:srcRect/>
          <a:stretch>
            <a:fillRect/>
          </a:stretch>
        </p:blipFill>
        <p:spPr bwMode="auto">
          <a:xfrm>
            <a:off x="6403975" y="6983413"/>
            <a:ext cx="1974850" cy="9525"/>
          </a:xfrm>
          <a:prstGeom prst="rect">
            <a:avLst/>
          </a:prstGeom>
          <a:noFill/>
          <a:ln w="12700">
            <a:noFill/>
            <a:miter lim="800000"/>
            <a:headEnd/>
            <a:tailEnd/>
          </a:ln>
        </p:spPr>
      </p:pic>
      <p:pic>
        <p:nvPicPr>
          <p:cNvPr id="9" name="Picture 11"/>
          <p:cNvPicPr>
            <a:picLocks noChangeAspect="1" noChangeArrowheads="1"/>
          </p:cNvPicPr>
          <p:nvPr/>
        </p:nvPicPr>
        <p:blipFill>
          <a:blip r:embed="rId4"/>
          <a:srcRect/>
          <a:stretch>
            <a:fillRect/>
          </a:stretch>
        </p:blipFill>
        <p:spPr bwMode="auto">
          <a:xfrm>
            <a:off x="7504113" y="6983413"/>
            <a:ext cx="1974850" cy="9525"/>
          </a:xfrm>
          <a:prstGeom prst="rect">
            <a:avLst/>
          </a:prstGeom>
          <a:noFill/>
          <a:ln w="12700">
            <a:noFill/>
            <a:miter lim="800000"/>
            <a:headEnd/>
            <a:tailEnd/>
          </a:ln>
        </p:spPr>
      </p:pic>
      <p:pic>
        <p:nvPicPr>
          <p:cNvPr id="10" name="Picture 12" descr="DC247_L.png"/>
          <p:cNvPicPr>
            <a:picLocks noChangeAspect="1"/>
          </p:cNvPicPr>
          <p:nvPr userDrawn="1"/>
        </p:nvPicPr>
        <p:blipFill>
          <a:blip r:embed="rId5"/>
          <a:srcRect/>
          <a:stretch>
            <a:fillRect/>
          </a:stretch>
        </p:blipFill>
        <p:spPr bwMode="auto">
          <a:xfrm>
            <a:off x="533400" y="6553200"/>
            <a:ext cx="3048000" cy="971550"/>
          </a:xfrm>
          <a:prstGeom prst="rect">
            <a:avLst/>
          </a:prstGeom>
          <a:noFill/>
          <a:ln w="9525">
            <a:noFill/>
            <a:miter lim="800000"/>
            <a:headEnd/>
            <a:tailEnd/>
          </a:ln>
        </p:spPr>
      </p:pic>
      <p:pic>
        <p:nvPicPr>
          <p:cNvPr id="11" name="Picture 1" descr="DON07-030_background_logo.jpg"/>
          <p:cNvPicPr>
            <a:picLocks noChangeAspect="1"/>
          </p:cNvPicPr>
          <p:nvPr userDrawn="1"/>
        </p:nvPicPr>
        <p:blipFill>
          <a:blip r:embed="rId6"/>
          <a:srcRect/>
          <a:stretch>
            <a:fillRect/>
          </a:stretch>
        </p:blipFill>
        <p:spPr bwMode="auto">
          <a:xfrm>
            <a:off x="0" y="0"/>
            <a:ext cx="10058400" cy="7772400"/>
          </a:xfrm>
          <a:prstGeom prst="rect">
            <a:avLst/>
          </a:prstGeom>
          <a:noFill/>
          <a:ln w="9525">
            <a:noFill/>
            <a:miter lim="800000"/>
            <a:headEnd/>
            <a:tailEnd/>
          </a:ln>
        </p:spPr>
      </p:pic>
      <p:sp>
        <p:nvSpPr>
          <p:cNvPr id="12" name="Rectangle 6"/>
          <p:cNvSpPr>
            <a:spLocks/>
          </p:cNvSpPr>
          <p:nvPr userDrawn="1"/>
        </p:nvSpPr>
        <p:spPr bwMode="auto">
          <a:xfrm>
            <a:off x="4495800" y="7162800"/>
            <a:ext cx="5038725" cy="374650"/>
          </a:xfrm>
          <a:prstGeom prst="rect">
            <a:avLst/>
          </a:prstGeom>
          <a:noFill/>
          <a:ln w="12700">
            <a:noFill/>
            <a:miter lim="800000"/>
            <a:headEnd/>
            <a:tailEnd/>
          </a:ln>
        </p:spPr>
        <p:txBody>
          <a:bodyPr lIns="0" tIns="0" rIns="0" bIns="0" anchor="ctr"/>
          <a:lstStyle/>
          <a:p>
            <a:pPr algn="r" defTabSz="715963"/>
            <a:r>
              <a:rPr lang="en-US" sz="1400">
                <a:solidFill>
                  <a:srgbClr val="2F4E88"/>
                </a:solidFill>
                <a:latin typeface="Verdana" pitchFamily="34" charset="0"/>
                <a:sym typeface="Verdana" pitchFamily="34" charset="0"/>
                <a:hlinkClick r:id="rId7"/>
              </a:rPr>
              <a:t>http://www.DonConnelly247.com</a:t>
            </a:r>
            <a:endParaRPr lang="en-US" sz="1400">
              <a:solidFill>
                <a:srgbClr val="2F4E88"/>
              </a:solidFill>
              <a:latin typeface="Verdana" pitchFamily="34" charset="0"/>
              <a:sym typeface="Verdana" pitchFamily="34" charset="0"/>
            </a:endParaRPr>
          </a:p>
          <a:p>
            <a:pPr algn="r" defTabSz="715963"/>
            <a:r>
              <a:rPr lang="en-US" sz="1400">
                <a:solidFill>
                  <a:srgbClr val="2F4E88"/>
                </a:solidFill>
                <a:latin typeface="Verdana" pitchFamily="34" charset="0"/>
                <a:sym typeface="Verdana" pitchFamily="34" charset="0"/>
              </a:rPr>
              <a:t>For Broker Dealer Use Only</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www.donconnelly247.com/" TargetMode="External"/><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8"/>
          <a:srcRect/>
          <a:stretch>
            <a:fillRect/>
          </a:stretch>
        </p:blipFill>
        <p:spPr bwMode="auto">
          <a:xfrm>
            <a:off x="0" y="0"/>
            <a:ext cx="10058400" cy="7772400"/>
          </a:xfrm>
          <a:prstGeom prst="rect">
            <a:avLst/>
          </a:prstGeom>
          <a:noFill/>
          <a:ln w="12700">
            <a:noFill/>
            <a:miter lim="800000"/>
            <a:headEnd/>
            <a:tailEnd/>
          </a:ln>
        </p:spPr>
      </p:pic>
      <p:sp>
        <p:nvSpPr>
          <p:cNvPr id="2050" name="AutoShape 2"/>
          <p:cNvSpPr>
            <a:spLocks/>
          </p:cNvSpPr>
          <p:nvPr/>
        </p:nvSpPr>
        <p:spPr bwMode="auto">
          <a:xfrm>
            <a:off x="-196850" y="698500"/>
            <a:ext cx="904875" cy="515938"/>
          </a:xfrm>
          <a:prstGeom prst="roundRect">
            <a:avLst>
              <a:gd name="adj" fmla="val 29407"/>
            </a:avLst>
          </a:prstGeom>
          <a:solidFill>
            <a:schemeClr val="accent1"/>
          </a:solidFill>
          <a:ln w="38100">
            <a:noFill/>
            <a:round/>
            <a:headEnd/>
            <a:tailEnd/>
          </a:ln>
        </p:spPr>
        <p:txBody>
          <a:bodyPr lIns="0" tIns="0" rIns="0" bIns="0"/>
          <a:lstStyle/>
          <a:p>
            <a:pPr algn="ctr" defTabSz="715963">
              <a:defRPr/>
            </a:pPr>
            <a:endParaRPr lang="en-US">
              <a:latin typeface="Gill Sans" pitchFamily="-106" charset="0"/>
              <a:ea typeface="ＭＳ Ｐゴシック" pitchFamily="-106" charset="-128"/>
              <a:cs typeface="+mn-cs"/>
              <a:sym typeface="Gill Sans" pitchFamily="-106" charset="0"/>
            </a:endParaRPr>
          </a:p>
        </p:txBody>
      </p:sp>
      <p:sp>
        <p:nvSpPr>
          <p:cNvPr id="1028" name="Rectangle 3"/>
          <p:cNvSpPr>
            <a:spLocks noGrp="1" noChangeArrowheads="1"/>
          </p:cNvSpPr>
          <p:nvPr>
            <p:ph type="title"/>
          </p:nvPr>
        </p:nvSpPr>
        <p:spPr bwMode="auto">
          <a:xfrm>
            <a:off x="835025" y="698500"/>
            <a:ext cx="8662988" cy="708025"/>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p>
            <a:pPr lvl="0"/>
            <a:r>
              <a:rPr lang="en-US" smtClean="0">
                <a:sym typeface="Optima LT Std"/>
              </a:rPr>
              <a:t>Click to edit Master title style</a:t>
            </a:r>
          </a:p>
        </p:txBody>
      </p:sp>
      <p:sp>
        <p:nvSpPr>
          <p:cNvPr id="1029" name="Rectangle 4"/>
          <p:cNvSpPr>
            <a:spLocks noGrp="1" noChangeArrowheads="1"/>
          </p:cNvSpPr>
          <p:nvPr>
            <p:ph type="body" idx="1"/>
          </p:nvPr>
        </p:nvSpPr>
        <p:spPr bwMode="auto">
          <a:xfrm>
            <a:off x="511175" y="1751013"/>
            <a:ext cx="8986838" cy="5241925"/>
          </a:xfrm>
          <a:prstGeom prst="rect">
            <a:avLst/>
          </a:prstGeom>
          <a:noFill/>
          <a:ln w="12700">
            <a:noFill/>
            <a:miter lim="800000"/>
            <a:headEnd/>
            <a:tailEnd/>
          </a:ln>
        </p:spPr>
        <p:txBody>
          <a:bodyPr vert="horz" wrap="square" lIns="39797" tIns="39797" rIns="39797" bIns="39797" numCol="1" anchor="t" anchorCtr="0" compatLnSpc="1">
            <a:prstTxWarp prst="textNoShape">
              <a:avLst/>
            </a:prstTxWarp>
          </a:bodyPr>
          <a:lstStyle/>
          <a:p>
            <a:pPr lvl="0"/>
            <a:r>
              <a:rPr lang="en-US" smtClean="0">
                <a:sym typeface="Verdana" pitchFamily="34" charset="0"/>
              </a:rPr>
              <a:t>Click to edit Master text styles</a:t>
            </a:r>
          </a:p>
          <a:p>
            <a:pPr lvl="1"/>
            <a:r>
              <a:rPr lang="en-US" smtClean="0">
                <a:sym typeface="Verdana" pitchFamily="34" charset="0"/>
              </a:rPr>
              <a:t>Second level</a:t>
            </a:r>
          </a:p>
          <a:p>
            <a:pPr lvl="2"/>
            <a:r>
              <a:rPr lang="en-US" smtClean="0">
                <a:sym typeface="Verdana" pitchFamily="34" charset="0"/>
              </a:rPr>
              <a:t>Third level</a:t>
            </a:r>
          </a:p>
          <a:p>
            <a:pPr lvl="3"/>
            <a:r>
              <a:rPr lang="en-US" smtClean="0">
                <a:sym typeface="Verdana" pitchFamily="34" charset="0"/>
              </a:rPr>
              <a:t>Fourth level</a:t>
            </a:r>
          </a:p>
          <a:p>
            <a:pPr lvl="4"/>
            <a:r>
              <a:rPr lang="en-US" smtClean="0">
                <a:sym typeface="Verdana" pitchFamily="34" charset="0"/>
              </a:rPr>
              <a:t>Fifth level</a:t>
            </a:r>
          </a:p>
        </p:txBody>
      </p:sp>
      <p:pic>
        <p:nvPicPr>
          <p:cNvPr id="1031" name="Picture 7"/>
          <p:cNvPicPr>
            <a:picLocks noChangeAspect="1" noChangeArrowheads="1"/>
          </p:cNvPicPr>
          <p:nvPr/>
        </p:nvPicPr>
        <p:blipFill>
          <a:blip r:embed="rId9"/>
          <a:srcRect/>
          <a:stretch>
            <a:fillRect/>
          </a:stretch>
        </p:blipFill>
        <p:spPr bwMode="auto">
          <a:xfrm>
            <a:off x="511175" y="6983413"/>
            <a:ext cx="1973263" cy="9525"/>
          </a:xfrm>
          <a:prstGeom prst="rect">
            <a:avLst/>
          </a:prstGeom>
          <a:noFill/>
          <a:ln w="12700">
            <a:noFill/>
            <a:miter lim="800000"/>
            <a:headEnd/>
            <a:tailEnd/>
          </a:ln>
        </p:spPr>
      </p:pic>
      <p:pic>
        <p:nvPicPr>
          <p:cNvPr id="1032" name="Picture 8"/>
          <p:cNvPicPr>
            <a:picLocks noChangeAspect="1" noChangeArrowheads="1"/>
          </p:cNvPicPr>
          <p:nvPr/>
        </p:nvPicPr>
        <p:blipFill>
          <a:blip r:embed="rId9"/>
          <a:srcRect/>
          <a:stretch>
            <a:fillRect/>
          </a:stretch>
        </p:blipFill>
        <p:spPr bwMode="auto">
          <a:xfrm>
            <a:off x="2474913" y="6983413"/>
            <a:ext cx="1974850" cy="9525"/>
          </a:xfrm>
          <a:prstGeom prst="rect">
            <a:avLst/>
          </a:prstGeom>
          <a:noFill/>
          <a:ln w="12700">
            <a:noFill/>
            <a:miter lim="800000"/>
            <a:headEnd/>
            <a:tailEnd/>
          </a:ln>
        </p:spPr>
      </p:pic>
      <p:pic>
        <p:nvPicPr>
          <p:cNvPr id="1033" name="Picture 9"/>
          <p:cNvPicPr>
            <a:picLocks noChangeAspect="1" noChangeArrowheads="1"/>
          </p:cNvPicPr>
          <p:nvPr/>
        </p:nvPicPr>
        <p:blipFill>
          <a:blip r:embed="rId9"/>
          <a:srcRect/>
          <a:stretch>
            <a:fillRect/>
          </a:stretch>
        </p:blipFill>
        <p:spPr bwMode="auto">
          <a:xfrm>
            <a:off x="4440238" y="6983413"/>
            <a:ext cx="1973262" cy="9525"/>
          </a:xfrm>
          <a:prstGeom prst="rect">
            <a:avLst/>
          </a:prstGeom>
          <a:noFill/>
          <a:ln w="12700">
            <a:noFill/>
            <a:miter lim="800000"/>
            <a:headEnd/>
            <a:tailEnd/>
          </a:ln>
        </p:spPr>
      </p:pic>
      <p:pic>
        <p:nvPicPr>
          <p:cNvPr id="1034" name="Picture 10"/>
          <p:cNvPicPr>
            <a:picLocks noChangeAspect="1" noChangeArrowheads="1"/>
          </p:cNvPicPr>
          <p:nvPr/>
        </p:nvPicPr>
        <p:blipFill>
          <a:blip r:embed="rId9"/>
          <a:srcRect/>
          <a:stretch>
            <a:fillRect/>
          </a:stretch>
        </p:blipFill>
        <p:spPr bwMode="auto">
          <a:xfrm>
            <a:off x="6403975" y="6983413"/>
            <a:ext cx="1974850" cy="9525"/>
          </a:xfrm>
          <a:prstGeom prst="rect">
            <a:avLst/>
          </a:prstGeom>
          <a:noFill/>
          <a:ln w="12700">
            <a:noFill/>
            <a:miter lim="800000"/>
            <a:headEnd/>
            <a:tailEnd/>
          </a:ln>
        </p:spPr>
      </p:pic>
      <p:pic>
        <p:nvPicPr>
          <p:cNvPr id="1035" name="Picture 11"/>
          <p:cNvPicPr>
            <a:picLocks noChangeAspect="1" noChangeArrowheads="1"/>
          </p:cNvPicPr>
          <p:nvPr/>
        </p:nvPicPr>
        <p:blipFill>
          <a:blip r:embed="rId9"/>
          <a:srcRect/>
          <a:stretch>
            <a:fillRect/>
          </a:stretch>
        </p:blipFill>
        <p:spPr bwMode="auto">
          <a:xfrm>
            <a:off x="7504113" y="6983413"/>
            <a:ext cx="1974850" cy="9525"/>
          </a:xfrm>
          <a:prstGeom prst="rect">
            <a:avLst/>
          </a:prstGeom>
          <a:noFill/>
          <a:ln w="12700">
            <a:noFill/>
            <a:miter lim="800000"/>
            <a:headEnd/>
            <a:tailEnd/>
          </a:ln>
        </p:spPr>
      </p:pic>
      <p:pic>
        <p:nvPicPr>
          <p:cNvPr id="1036" name="Picture 12" descr="DC247_L.png"/>
          <p:cNvPicPr>
            <a:picLocks noChangeAspect="1"/>
          </p:cNvPicPr>
          <p:nvPr userDrawn="1"/>
        </p:nvPicPr>
        <p:blipFill>
          <a:blip r:embed="rId10"/>
          <a:srcRect/>
          <a:stretch>
            <a:fillRect/>
          </a:stretch>
        </p:blipFill>
        <p:spPr bwMode="auto">
          <a:xfrm>
            <a:off x="533400" y="6553200"/>
            <a:ext cx="3048000" cy="971550"/>
          </a:xfrm>
          <a:prstGeom prst="rect">
            <a:avLst/>
          </a:prstGeom>
          <a:noFill/>
          <a:ln w="9525">
            <a:noFill/>
            <a:miter lim="800000"/>
            <a:headEnd/>
            <a:tailEnd/>
          </a:ln>
        </p:spPr>
      </p:pic>
      <p:sp>
        <p:nvSpPr>
          <p:cNvPr id="2054" name="Rectangle 6"/>
          <p:cNvSpPr>
            <a:spLocks/>
          </p:cNvSpPr>
          <p:nvPr userDrawn="1"/>
        </p:nvSpPr>
        <p:spPr bwMode="auto">
          <a:xfrm>
            <a:off x="4495800" y="7162800"/>
            <a:ext cx="5038725" cy="374650"/>
          </a:xfrm>
          <a:prstGeom prst="rect">
            <a:avLst/>
          </a:prstGeom>
          <a:noFill/>
          <a:ln w="12700">
            <a:noFill/>
            <a:miter lim="800000"/>
            <a:headEnd/>
            <a:tailEnd/>
          </a:ln>
        </p:spPr>
        <p:txBody>
          <a:bodyPr lIns="0" tIns="0" rIns="0" bIns="0" anchor="ctr"/>
          <a:lstStyle/>
          <a:p>
            <a:pPr algn="r" defTabSz="715963"/>
            <a:r>
              <a:rPr lang="en-US" sz="1400">
                <a:solidFill>
                  <a:srgbClr val="2F4E88"/>
                </a:solidFill>
                <a:latin typeface="Verdana" pitchFamily="34" charset="0"/>
                <a:sym typeface="Verdana" pitchFamily="34" charset="0"/>
                <a:hlinkClick r:id="rId11"/>
              </a:rPr>
              <a:t>http://www.DonConnelly247.com</a:t>
            </a:r>
            <a:endParaRPr lang="en-US" sz="1400">
              <a:solidFill>
                <a:srgbClr val="2F4E88"/>
              </a:solidFill>
              <a:latin typeface="Verdana" pitchFamily="34" charset="0"/>
              <a:sym typeface="Verdana" pitchFamily="34" charset="0"/>
            </a:endParaRPr>
          </a:p>
          <a:p>
            <a:pPr algn="r" defTabSz="715963"/>
            <a:r>
              <a:rPr lang="en-US" sz="1400">
                <a:solidFill>
                  <a:srgbClr val="2F4E88"/>
                </a:solidFill>
                <a:latin typeface="Verdana" pitchFamily="34" charset="0"/>
                <a:sym typeface="Verdana" pitchFamily="34" charset="0"/>
              </a:rPr>
              <a:t>For Broker Dealer Use Only</a:t>
            </a:r>
          </a:p>
        </p:txBody>
      </p:sp>
    </p:spTree>
  </p:cSld>
  <p:clrMap bg1="lt1" tx1="dk1" bg2="lt2" tx2="dk2" accent1="accent1" accent2="accent2" accent3="accent3" accent4="accent4" accent5="accent5" accent6="accent6" hlink="hlink" folHlink="folHlink"/>
  <p:sldLayoutIdLst>
    <p:sldLayoutId id="2147483690" r:id="rId1"/>
    <p:sldLayoutId id="2147483689" r:id="rId2"/>
    <p:sldLayoutId id="2147483688" r:id="rId3"/>
    <p:sldLayoutId id="2147483687" r:id="rId4"/>
    <p:sldLayoutId id="2147483691" r:id="rId5"/>
    <p:sldLayoutId id="2147483692" r:id="rId6"/>
  </p:sldLayoutIdLst>
  <p:transition/>
  <p:txStyles>
    <p:titleStyle>
      <a:lvl1pPr algn="l" defTabSz="715963" rtl="0" eaLnBrk="0" fontAlgn="base" hangingPunct="0">
        <a:spcBef>
          <a:spcPct val="0"/>
        </a:spcBef>
        <a:spcAft>
          <a:spcPct val="0"/>
        </a:spcAft>
        <a:defRPr sz="5000">
          <a:solidFill>
            <a:srgbClr val="2F4E88"/>
          </a:solidFill>
          <a:latin typeface="+mj-lt"/>
          <a:ea typeface="ＭＳ Ｐゴシック" charset="-128"/>
          <a:cs typeface="ＭＳ Ｐゴシック" charset="-128"/>
          <a:sym typeface="Optima LT Std"/>
        </a:defRPr>
      </a:lvl1pPr>
      <a:lvl2pPr algn="l" defTabSz="715963" rtl="0" eaLnBrk="0" fontAlgn="base" hangingPunct="0">
        <a:spcBef>
          <a:spcPct val="0"/>
        </a:spcBef>
        <a:spcAft>
          <a:spcPct val="0"/>
        </a:spcAft>
        <a:defRPr sz="5000">
          <a:solidFill>
            <a:srgbClr val="2F4E88"/>
          </a:solidFill>
          <a:latin typeface="Optima LT Std" charset="0"/>
          <a:ea typeface="ＭＳ Ｐゴシック" charset="-128"/>
          <a:cs typeface="ＭＳ Ｐゴシック" charset="-128"/>
          <a:sym typeface="Optima LT Std"/>
        </a:defRPr>
      </a:lvl2pPr>
      <a:lvl3pPr algn="l" defTabSz="715963" rtl="0" eaLnBrk="0" fontAlgn="base" hangingPunct="0">
        <a:spcBef>
          <a:spcPct val="0"/>
        </a:spcBef>
        <a:spcAft>
          <a:spcPct val="0"/>
        </a:spcAft>
        <a:defRPr sz="5000">
          <a:solidFill>
            <a:srgbClr val="2F4E88"/>
          </a:solidFill>
          <a:latin typeface="Optima LT Std" charset="0"/>
          <a:ea typeface="ＭＳ Ｐゴシック" charset="-128"/>
          <a:cs typeface="ＭＳ Ｐゴシック" charset="-128"/>
          <a:sym typeface="Optima LT Std"/>
        </a:defRPr>
      </a:lvl3pPr>
      <a:lvl4pPr algn="l" defTabSz="715963" rtl="0" eaLnBrk="0" fontAlgn="base" hangingPunct="0">
        <a:spcBef>
          <a:spcPct val="0"/>
        </a:spcBef>
        <a:spcAft>
          <a:spcPct val="0"/>
        </a:spcAft>
        <a:defRPr sz="5000">
          <a:solidFill>
            <a:srgbClr val="2F4E88"/>
          </a:solidFill>
          <a:latin typeface="Optima LT Std" charset="0"/>
          <a:ea typeface="ＭＳ Ｐゴシック" charset="-128"/>
          <a:cs typeface="ＭＳ Ｐゴシック" charset="-128"/>
          <a:sym typeface="Optima LT Std"/>
        </a:defRPr>
      </a:lvl4pPr>
      <a:lvl5pPr algn="l" defTabSz="715963" rtl="0" eaLnBrk="0" fontAlgn="base" hangingPunct="0">
        <a:spcBef>
          <a:spcPct val="0"/>
        </a:spcBef>
        <a:spcAft>
          <a:spcPct val="0"/>
        </a:spcAft>
        <a:defRPr sz="5000">
          <a:solidFill>
            <a:srgbClr val="2F4E88"/>
          </a:solidFill>
          <a:latin typeface="Optima LT Std" charset="0"/>
          <a:ea typeface="ＭＳ Ｐゴシック" charset="-128"/>
          <a:cs typeface="ＭＳ Ｐゴシック" charset="-128"/>
          <a:sym typeface="Optima LT Std"/>
        </a:defRPr>
      </a:lvl5pPr>
      <a:lvl6pPr marL="457200" algn="l" rtl="0" fontAlgn="base">
        <a:spcBef>
          <a:spcPct val="0"/>
        </a:spcBef>
        <a:spcAft>
          <a:spcPct val="0"/>
        </a:spcAft>
        <a:defRPr sz="6400">
          <a:solidFill>
            <a:srgbClr val="2F4E88"/>
          </a:solidFill>
          <a:latin typeface="Optima LT Std" charset="0"/>
          <a:sym typeface="Optima LT Std" charset="0"/>
        </a:defRPr>
      </a:lvl6pPr>
      <a:lvl7pPr marL="914400" algn="l" rtl="0" fontAlgn="base">
        <a:spcBef>
          <a:spcPct val="0"/>
        </a:spcBef>
        <a:spcAft>
          <a:spcPct val="0"/>
        </a:spcAft>
        <a:defRPr sz="6400">
          <a:solidFill>
            <a:srgbClr val="2F4E88"/>
          </a:solidFill>
          <a:latin typeface="Optima LT Std" charset="0"/>
          <a:sym typeface="Optima LT Std" charset="0"/>
        </a:defRPr>
      </a:lvl7pPr>
      <a:lvl8pPr marL="1371600" algn="l" rtl="0" fontAlgn="base">
        <a:spcBef>
          <a:spcPct val="0"/>
        </a:spcBef>
        <a:spcAft>
          <a:spcPct val="0"/>
        </a:spcAft>
        <a:defRPr sz="6400">
          <a:solidFill>
            <a:srgbClr val="2F4E88"/>
          </a:solidFill>
          <a:latin typeface="Optima LT Std" charset="0"/>
          <a:sym typeface="Optima LT Std" charset="0"/>
        </a:defRPr>
      </a:lvl8pPr>
      <a:lvl9pPr marL="1828800" algn="l" rtl="0" fontAlgn="base">
        <a:spcBef>
          <a:spcPct val="0"/>
        </a:spcBef>
        <a:spcAft>
          <a:spcPct val="0"/>
        </a:spcAft>
        <a:defRPr sz="6400">
          <a:solidFill>
            <a:srgbClr val="2F4E88"/>
          </a:solidFill>
          <a:latin typeface="Optima LT Std" charset="0"/>
          <a:sym typeface="Optima LT Std" charset="0"/>
        </a:defRPr>
      </a:lvl9pPr>
    </p:titleStyle>
    <p:bodyStyle>
      <a:lvl1pPr marL="328613" indent="-328613" algn="l" defTabSz="715963" rtl="0" eaLnBrk="0" fontAlgn="base" hangingPunct="0">
        <a:spcBef>
          <a:spcPts val="1875"/>
        </a:spcBef>
        <a:spcAft>
          <a:spcPct val="0"/>
        </a:spcAft>
        <a:buSzPct val="137000"/>
        <a:buFont typeface="Verdana" pitchFamily="34" charset="0"/>
        <a:buChar char="•"/>
        <a:defRPr sz="1900">
          <a:solidFill>
            <a:srgbClr val="666666"/>
          </a:solidFill>
          <a:latin typeface="+mn-lt"/>
          <a:ea typeface="ＭＳ Ｐゴシック" charset="-128"/>
          <a:cs typeface="ＭＳ Ｐゴシック" charset="-128"/>
          <a:sym typeface="Verdana" pitchFamily="34" charset="0"/>
        </a:defRPr>
      </a:lvl1pPr>
      <a:lvl2pPr marL="944563" indent="-327025" algn="l" defTabSz="715963" rtl="0" eaLnBrk="0" fontAlgn="base" hangingPunct="0">
        <a:spcBef>
          <a:spcPts val="1650"/>
        </a:spcBef>
        <a:spcAft>
          <a:spcPct val="0"/>
        </a:spcAft>
        <a:buSzPct val="137000"/>
        <a:buFont typeface="Verdana" pitchFamily="34" charset="0"/>
        <a:buChar char="•"/>
        <a:defRPr sz="1900">
          <a:solidFill>
            <a:srgbClr val="666666"/>
          </a:solidFill>
          <a:latin typeface="+mn-lt"/>
          <a:ea typeface="ＭＳ Ｐゴシック" charset="-128"/>
          <a:cs typeface="ＭＳ Ｐゴシック"/>
          <a:sym typeface="Verdana" pitchFamily="34" charset="0"/>
        </a:defRPr>
      </a:lvl2pPr>
      <a:lvl3pPr marL="944563" indent="-327025" algn="l" defTabSz="715963" rtl="0" eaLnBrk="0" fontAlgn="base" hangingPunct="0">
        <a:spcBef>
          <a:spcPts val="1650"/>
        </a:spcBef>
        <a:spcAft>
          <a:spcPct val="0"/>
        </a:spcAft>
        <a:buSzPct val="137000"/>
        <a:buFont typeface="Verdana" pitchFamily="34" charset="0"/>
        <a:buChar char="•"/>
        <a:defRPr sz="1900">
          <a:solidFill>
            <a:srgbClr val="666666"/>
          </a:solidFill>
          <a:latin typeface="+mn-lt"/>
          <a:ea typeface="ＭＳ Ｐゴシック" charset="-128"/>
          <a:cs typeface="ＭＳ Ｐゴシック"/>
          <a:sym typeface="Verdana" pitchFamily="34" charset="0"/>
        </a:defRPr>
      </a:lvl3pPr>
      <a:lvl4pPr marL="944563" indent="-327025" algn="l" defTabSz="715963" rtl="0" eaLnBrk="0" fontAlgn="base" hangingPunct="0">
        <a:spcBef>
          <a:spcPts val="1650"/>
        </a:spcBef>
        <a:spcAft>
          <a:spcPct val="0"/>
        </a:spcAft>
        <a:buSzPct val="137000"/>
        <a:buFont typeface="Verdana" pitchFamily="34" charset="0"/>
        <a:buChar char="•"/>
        <a:defRPr sz="1900">
          <a:solidFill>
            <a:srgbClr val="666666"/>
          </a:solidFill>
          <a:latin typeface="+mn-lt"/>
          <a:ea typeface="ＭＳ Ｐゴシック" charset="-128"/>
          <a:cs typeface="ＭＳ Ｐゴシック"/>
          <a:sym typeface="Verdana" pitchFamily="34" charset="0"/>
        </a:defRPr>
      </a:lvl4pPr>
      <a:lvl5pPr marL="944563" indent="-327025" algn="l" defTabSz="715963" rtl="0" eaLnBrk="0" fontAlgn="base" hangingPunct="0">
        <a:spcBef>
          <a:spcPts val="1650"/>
        </a:spcBef>
        <a:spcAft>
          <a:spcPct val="0"/>
        </a:spcAft>
        <a:buSzPct val="137000"/>
        <a:buFont typeface="Verdana" pitchFamily="34" charset="0"/>
        <a:buChar char="•"/>
        <a:defRPr sz="1900">
          <a:solidFill>
            <a:srgbClr val="666666"/>
          </a:solidFill>
          <a:latin typeface="+mn-lt"/>
          <a:ea typeface="ＭＳ Ｐゴシック" charset="-128"/>
          <a:cs typeface="ＭＳ Ｐゴシック"/>
          <a:sym typeface="Verdana" pitchFamily="34" charset="0"/>
        </a:defRPr>
      </a:lvl5pPr>
      <a:lvl6pPr marL="1663700" indent="-419100" algn="l" rtl="0" fontAlgn="base">
        <a:spcBef>
          <a:spcPts val="2100"/>
        </a:spcBef>
        <a:spcAft>
          <a:spcPct val="0"/>
        </a:spcAft>
        <a:buSzPct val="137000"/>
        <a:buFont typeface="Verdana" charset="0"/>
        <a:buChar char="•"/>
        <a:defRPr sz="2400">
          <a:solidFill>
            <a:srgbClr val="666666"/>
          </a:solidFill>
          <a:latin typeface="+mn-lt"/>
          <a:ea typeface="ＭＳ Ｐゴシック" charset="-128"/>
          <a:sym typeface="Verdana" charset="0"/>
        </a:defRPr>
      </a:lvl6pPr>
      <a:lvl7pPr marL="2120900" indent="-419100" algn="l" rtl="0" fontAlgn="base">
        <a:spcBef>
          <a:spcPts val="2100"/>
        </a:spcBef>
        <a:spcAft>
          <a:spcPct val="0"/>
        </a:spcAft>
        <a:buSzPct val="137000"/>
        <a:buFont typeface="Verdana" charset="0"/>
        <a:buChar char="•"/>
        <a:defRPr sz="2400">
          <a:solidFill>
            <a:srgbClr val="666666"/>
          </a:solidFill>
          <a:latin typeface="+mn-lt"/>
          <a:ea typeface="ＭＳ Ｐゴシック" charset="-128"/>
          <a:sym typeface="Verdana" charset="0"/>
        </a:defRPr>
      </a:lvl7pPr>
      <a:lvl8pPr marL="2578100" indent="-419100" algn="l" rtl="0" fontAlgn="base">
        <a:spcBef>
          <a:spcPts val="2100"/>
        </a:spcBef>
        <a:spcAft>
          <a:spcPct val="0"/>
        </a:spcAft>
        <a:buSzPct val="137000"/>
        <a:buFont typeface="Verdana" charset="0"/>
        <a:buChar char="•"/>
        <a:defRPr sz="2400">
          <a:solidFill>
            <a:srgbClr val="666666"/>
          </a:solidFill>
          <a:latin typeface="+mn-lt"/>
          <a:ea typeface="ＭＳ Ｐゴシック" charset="-128"/>
          <a:sym typeface="Verdana" charset="0"/>
        </a:defRPr>
      </a:lvl8pPr>
      <a:lvl9pPr marL="3035300" indent="-419100" algn="l" rtl="0" fontAlgn="base">
        <a:spcBef>
          <a:spcPts val="2100"/>
        </a:spcBef>
        <a:spcAft>
          <a:spcPct val="0"/>
        </a:spcAft>
        <a:buSzPct val="137000"/>
        <a:buFont typeface="Verdana" charset="0"/>
        <a:buChar char="•"/>
        <a:defRPr sz="2400">
          <a:solidFill>
            <a:srgbClr val="666666"/>
          </a:solidFill>
          <a:latin typeface="+mn-lt"/>
          <a:ea typeface="ＭＳ Ｐゴシック" charset="-128"/>
          <a:sym typeface="Verdan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5.w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32.jpeg"/><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57.png"/><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60.png"/><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63.png"/><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70.png"/><Relationship Id="rId4" Type="http://schemas.openxmlformats.org/officeDocument/2006/relationships/image" Target="../media/image69.png"/></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76.png"/><Relationship Id="rId4" Type="http://schemas.openxmlformats.org/officeDocument/2006/relationships/image" Target="../media/image75.png"/></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79.png"/></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81.png"/></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83.png"/></Relationships>
</file>

<file path=ppt/slides/_rels/slide6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86.png"/><Relationship Id="rId4" Type="http://schemas.openxmlformats.org/officeDocument/2006/relationships/image" Target="../media/image85.png"/></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90.png"/><Relationship Id="rId4" Type="http://schemas.openxmlformats.org/officeDocument/2006/relationships/image" Target="../media/image89.png"/></Relationships>
</file>

<file path=ppt/slides/_rels/slide6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90.png"/></Relationships>
</file>

<file path=ppt/slides/_rels/slide6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6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95.png"/></Relationships>
</file>

<file path=ppt/slides/_rels/slide6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9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7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101.png"/></Relationships>
</file>

<file path=ppt/slides/_rels/slide7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r>
              <a:rPr lang="en-US" smtClean="0">
                <a:latin typeface="Arial Rounded MT Bold" pitchFamily="34" charset="0"/>
                <a:ea typeface="ＭＳ Ｐゴシック"/>
                <a:cs typeface="ＭＳ Ｐゴシック"/>
              </a:rPr>
              <a:t>		www.donconnelly247.com</a:t>
            </a:r>
          </a:p>
        </p:txBody>
      </p:sp>
      <p:pic>
        <p:nvPicPr>
          <p:cNvPr id="45058" name="Content Placeholder 4" descr="bebrilliant_swirl.jpg"/>
          <p:cNvPicPr>
            <a:picLocks noGrp="1" noChangeAspect="1"/>
          </p:cNvPicPr>
          <p:nvPr>
            <p:ph idx="1"/>
          </p:nvPr>
        </p:nvPicPr>
        <p:blipFill>
          <a:blip r:embed="rId2"/>
          <a:srcRect/>
          <a:stretch>
            <a:fillRect/>
          </a:stretch>
        </p:blipFill>
        <p:spPr>
          <a:xfrm>
            <a:off x="3505200" y="2057400"/>
            <a:ext cx="2689225" cy="2743200"/>
          </a:xfr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a:xfrm>
            <a:off x="838200" y="304800"/>
            <a:ext cx="8662988" cy="762000"/>
          </a:xfrm>
        </p:spPr>
        <p:txBody>
          <a:bodyPr/>
          <a:lstStyle/>
          <a:p>
            <a:pPr algn="ctr"/>
            <a:r>
              <a:rPr lang="en-US" dirty="0" smtClean="0">
                <a:latin typeface="Arial Rounded MT Bold" pitchFamily="34" charset="0"/>
                <a:ea typeface="ＭＳ Ｐゴシック"/>
                <a:cs typeface="ＭＳ Ｐゴシック"/>
              </a:rPr>
              <a:t>Be brilliant at the basics</a:t>
            </a:r>
          </a:p>
        </p:txBody>
      </p:sp>
      <p:pic>
        <p:nvPicPr>
          <p:cNvPr id="52226" name="Content Placeholder 3" descr="Back 2 Basics.jpg"/>
          <p:cNvPicPr>
            <a:picLocks noGrp="1" noChangeAspect="1"/>
          </p:cNvPicPr>
          <p:nvPr>
            <p:ph idx="1"/>
          </p:nvPr>
        </p:nvPicPr>
        <p:blipFill>
          <a:blip r:embed="rId2"/>
          <a:srcRect/>
          <a:stretch>
            <a:fillRect/>
          </a:stretch>
        </p:blipFill>
        <p:spPr>
          <a:xfrm>
            <a:off x="990600" y="1219200"/>
            <a:ext cx="7862888" cy="5241925"/>
          </a:xfrm>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dirty="0" smtClean="0">
                <a:latin typeface="Arial Rounded MT Bold" pitchFamily="34" charset="0"/>
                <a:ea typeface="ＭＳ Ｐゴシック"/>
                <a:cs typeface="ＭＳ Ｐゴシック"/>
              </a:rPr>
              <a:t>	</a:t>
            </a:r>
            <a:r>
              <a:rPr lang="en-US" dirty="0">
                <a:latin typeface="Arial Rounded MT Bold" pitchFamily="34" charset="0"/>
                <a:ea typeface="ＭＳ Ｐゴシック"/>
                <a:cs typeface="ＭＳ Ｐゴシック"/>
              </a:rPr>
              <a:t> </a:t>
            </a:r>
            <a:r>
              <a:rPr lang="en-US" dirty="0" smtClean="0">
                <a:latin typeface="Arial Rounded MT Bold" pitchFamily="34" charset="0"/>
                <a:ea typeface="ＭＳ Ｐゴシック"/>
                <a:cs typeface="ＭＳ Ｐゴシック"/>
              </a:rPr>
              <a:t>    Being brilliant at the basics</a:t>
            </a:r>
          </a:p>
        </p:txBody>
      </p:sp>
      <p:sp>
        <p:nvSpPr>
          <p:cNvPr id="3" name="Content Placeholder 2"/>
          <p:cNvSpPr>
            <a:spLocks noGrp="1"/>
          </p:cNvSpPr>
          <p:nvPr>
            <p:ph idx="1"/>
          </p:nvPr>
        </p:nvSpPr>
        <p:spPr/>
        <p:txBody>
          <a:bodyPr/>
          <a:lstStyle/>
          <a:p>
            <a:pPr>
              <a:buFont typeface="Verdana" pitchFamily="-106" charset="0"/>
              <a:buChar char="•"/>
              <a:defRPr/>
            </a:pPr>
            <a:r>
              <a:rPr lang="en-US" dirty="0" smtClean="0">
                <a:sym typeface="Verdana" pitchFamily="-106" charset="0"/>
              </a:rPr>
              <a:t>Be one of the gifted few, not one of the trivial many</a:t>
            </a:r>
          </a:p>
          <a:p>
            <a:pPr lvl="1">
              <a:buFont typeface="Wingdings" pitchFamily="2" charset="2"/>
              <a:buChar char="Ø"/>
              <a:defRPr/>
            </a:pPr>
            <a:r>
              <a:rPr lang="en-US" sz="2000" dirty="0" smtClean="0">
                <a:sym typeface="Verdana" pitchFamily="-106" charset="0"/>
              </a:rPr>
              <a:t>Bob Dunwoody</a:t>
            </a:r>
          </a:p>
          <a:p>
            <a:pPr marL="328613" lvl="1" indent="-328613">
              <a:spcBef>
                <a:spcPts val="1875"/>
              </a:spcBef>
              <a:buFont typeface="Verdana" pitchFamily="-106" charset="0"/>
              <a:buChar char="•"/>
              <a:defRPr/>
            </a:pPr>
            <a:r>
              <a:rPr lang="en-US" dirty="0" smtClean="0">
                <a:sym typeface="Verdana" pitchFamily="-106" charset="0"/>
              </a:rPr>
              <a:t>How does one become brilliant at the basics? </a:t>
            </a:r>
            <a:endParaRPr lang="en-US" dirty="0">
              <a:sym typeface="Verdana" pitchFamily="-106" charset="0"/>
            </a:endParaRPr>
          </a:p>
          <a:p>
            <a:pPr lvl="1">
              <a:buFont typeface="Wingdings" pitchFamily="2" charset="2"/>
              <a:buChar char="Ø"/>
              <a:defRPr/>
            </a:pPr>
            <a:r>
              <a:rPr lang="en-US" sz="2000" dirty="0" smtClean="0">
                <a:sym typeface="Verdana" pitchFamily="-106" charset="0"/>
              </a:rPr>
              <a:t>Navy SEALS; Deliberate practice; </a:t>
            </a:r>
            <a:r>
              <a:rPr lang="en-US" sz="2000" dirty="0">
                <a:sym typeface="Verdana" pitchFamily="-106" charset="0"/>
              </a:rPr>
              <a:t>K. Anders </a:t>
            </a:r>
            <a:r>
              <a:rPr lang="en-US" sz="2000" dirty="0" smtClean="0">
                <a:sym typeface="Verdana" pitchFamily="-106" charset="0"/>
              </a:rPr>
              <a:t>Ericsson</a:t>
            </a:r>
            <a:endParaRPr lang="en-US" sz="2000" dirty="0">
              <a:sym typeface="Verdana" pitchFamily="-106" charset="0"/>
            </a:endParaRPr>
          </a:p>
          <a:p>
            <a:pPr>
              <a:buFont typeface="Verdana" pitchFamily="-106" charset="0"/>
              <a:buChar char="•"/>
              <a:defRPr/>
            </a:pPr>
            <a:r>
              <a:rPr lang="en-US" dirty="0" smtClean="0">
                <a:sym typeface="Verdana" pitchFamily="-106" charset="0"/>
              </a:rPr>
              <a:t>Yet for most of us, the more successful we become, the further we get away from the basics that made us successful in the first place.  Why?</a:t>
            </a:r>
            <a:endParaRPr lang="en-US" dirty="0">
              <a:sym typeface="Verdana" pitchFamily="-106"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p:txBody>
          <a:bodyPr/>
          <a:lstStyle/>
          <a:p>
            <a:pPr algn="ctr"/>
            <a:r>
              <a:rPr lang="en-US" dirty="0" smtClean="0">
                <a:latin typeface="Arial Rounded MT Bold" pitchFamily="34" charset="0"/>
                <a:ea typeface="ＭＳ Ｐゴシック"/>
                <a:cs typeface="ＭＳ Ｐゴシック"/>
              </a:rPr>
              <a:t>Getting away from the basics</a:t>
            </a:r>
          </a:p>
        </p:txBody>
      </p:sp>
      <p:sp>
        <p:nvSpPr>
          <p:cNvPr id="3" name="Content Placeholder 2"/>
          <p:cNvSpPr>
            <a:spLocks noGrp="1"/>
          </p:cNvSpPr>
          <p:nvPr>
            <p:ph idx="1"/>
          </p:nvPr>
        </p:nvSpPr>
        <p:spPr/>
        <p:txBody>
          <a:bodyPr/>
          <a:lstStyle/>
          <a:p>
            <a:pPr>
              <a:buFont typeface="Verdana" pitchFamily="-106" charset="0"/>
              <a:buChar char="•"/>
              <a:defRPr/>
            </a:pPr>
            <a:r>
              <a:rPr lang="en-US" dirty="0" smtClean="0">
                <a:sym typeface="Verdana" pitchFamily="-106" charset="0"/>
              </a:rPr>
              <a:t>Because sticking to the basics takes a blue collar mentality and sheer determination.  It’s hard work.</a:t>
            </a:r>
          </a:p>
          <a:p>
            <a:pPr>
              <a:buFont typeface="Verdana" pitchFamily="-106" charset="0"/>
              <a:buChar char="•"/>
              <a:defRPr/>
            </a:pPr>
            <a:r>
              <a:rPr lang="en-US" dirty="0" smtClean="0">
                <a:sym typeface="Verdana" pitchFamily="-106" charset="0"/>
              </a:rPr>
              <a:t>Cutting corners, Mike Mullane and the ‘Normalization of Deviance.’   We cut corners with no negative consequences, so we keep doing it.  Eventually, we do not view our actions as substandard.  The incorrect way becomes the acceptable way.</a:t>
            </a:r>
          </a:p>
          <a:p>
            <a:pPr lvl="1">
              <a:buFont typeface="Wingdings" pitchFamily="2" charset="2"/>
              <a:buChar char="Ø"/>
              <a:defRPr/>
            </a:pPr>
            <a:r>
              <a:rPr lang="en-US" sz="2000" dirty="0" smtClean="0">
                <a:sym typeface="Verdana" pitchFamily="-106" charset="0"/>
              </a:rPr>
              <a:t>Sleeping in, cheeseburgers and Jerry Seinfeld</a:t>
            </a:r>
          </a:p>
          <a:p>
            <a:pPr>
              <a:buFont typeface="Verdana" pitchFamily="-106" charset="0"/>
              <a:buChar char="•"/>
              <a:defRPr/>
            </a:pPr>
            <a:r>
              <a:rPr lang="en-US" dirty="0" smtClean="0">
                <a:sym typeface="Verdana" pitchFamily="-106" charset="0"/>
              </a:rPr>
              <a:t>Learn a repeatable process and don’t break the chain</a:t>
            </a:r>
            <a:endParaRPr lang="en-US" dirty="0">
              <a:sym typeface="Verdana" pitchFamily="-106"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r>
              <a:rPr lang="en-US" sz="2400" smtClean="0">
                <a:latin typeface="Arial Rounded MT Bold" pitchFamily="34" charset="0"/>
                <a:ea typeface="ＭＳ Ｐゴシック"/>
                <a:cs typeface="ＭＳ Ｐゴシック"/>
              </a:rPr>
              <a:t>	                     The Repeatable Process </a:t>
            </a:r>
          </a:p>
        </p:txBody>
      </p:sp>
      <p:graphicFrame>
        <p:nvGraphicFramePr>
          <p:cNvPr id="4" name="Content Placeholder 3"/>
          <p:cNvGraphicFramePr>
            <a:graphicFrameLocks noGrp="1"/>
          </p:cNvGraphicFramePr>
          <p:nvPr>
            <p:ph idx="1"/>
          </p:nvPr>
        </p:nvGraphicFramePr>
        <p:xfrm>
          <a:off x="533400" y="1447800"/>
          <a:ext cx="8986838" cy="5241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a:xfrm>
            <a:off x="982663" y="609600"/>
            <a:ext cx="8093075" cy="838200"/>
          </a:xfrm>
        </p:spPr>
        <p:txBody>
          <a:bodyPr/>
          <a:lstStyle/>
          <a:p>
            <a:pPr marL="514350" indent="-514350" algn="ctr"/>
            <a:r>
              <a:rPr lang="en-US" sz="2400" dirty="0" smtClean="0">
                <a:sym typeface="Verdana" pitchFamily="-106" charset="0"/>
              </a:rPr>
              <a:t>II. HBS case </a:t>
            </a:r>
            <a:r>
              <a:rPr lang="en-US" sz="2400" dirty="0">
                <a:sym typeface="Verdana" pitchFamily="-106" charset="0"/>
              </a:rPr>
              <a:t>study of top sales people</a:t>
            </a:r>
            <a:endParaRPr lang="en-US" sz="2400" dirty="0" smtClean="0">
              <a:latin typeface="Arial Rounded MT Bold" pitchFamily="34" charset="0"/>
              <a:ea typeface="ＭＳ Ｐゴシック"/>
              <a:cs typeface="ＭＳ Ｐゴシック"/>
            </a:endParaRPr>
          </a:p>
        </p:txBody>
      </p:sp>
      <p:sp>
        <p:nvSpPr>
          <p:cNvPr id="3" name="Content Placeholder 2"/>
          <p:cNvSpPr>
            <a:spLocks noGrp="1"/>
          </p:cNvSpPr>
          <p:nvPr>
            <p:ph idx="1"/>
          </p:nvPr>
        </p:nvSpPr>
        <p:spPr/>
        <p:txBody>
          <a:bodyPr/>
          <a:lstStyle/>
          <a:p>
            <a:pPr marL="0" indent="0" algn="ctr">
              <a:buNone/>
              <a:defRPr/>
            </a:pPr>
            <a:r>
              <a:rPr lang="en-US" sz="4000" i="1" dirty="0" smtClean="0">
                <a:sym typeface="Verdana" pitchFamily="-106" charset="0"/>
              </a:rPr>
              <a:t>“</a:t>
            </a:r>
            <a:r>
              <a:rPr lang="en-US" i="1" dirty="0" smtClean="0">
                <a:sym typeface="Verdana" pitchFamily="-106" charset="0"/>
              </a:rPr>
              <a:t>Most people can be top sellers if they are willing to study, concentrate and focus on their performance.”</a:t>
            </a:r>
            <a:br>
              <a:rPr lang="en-US" i="1" dirty="0" smtClean="0">
                <a:sym typeface="Verdana" pitchFamily="-106" charset="0"/>
              </a:rPr>
            </a:br>
            <a:endParaRPr lang="en-US" dirty="0">
              <a:sym typeface="Verdana" pitchFamily="-106" charset="0"/>
            </a:endParaRPr>
          </a:p>
        </p:txBody>
      </p:sp>
      <p:pic>
        <p:nvPicPr>
          <p:cNvPr id="57347" name="Picture 2" descr="http://dwave.files.wordpress.com/2007/10/harvard-business-school.jpg"/>
          <p:cNvPicPr>
            <a:picLocks noChangeAspect="1" noChangeArrowheads="1"/>
          </p:cNvPicPr>
          <p:nvPr/>
        </p:nvPicPr>
        <p:blipFill>
          <a:blip r:embed="rId2"/>
          <a:srcRect/>
          <a:stretch>
            <a:fillRect/>
          </a:stretch>
        </p:blipFill>
        <p:spPr bwMode="auto">
          <a:xfrm>
            <a:off x="2743200" y="3200400"/>
            <a:ext cx="4762500" cy="31718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a:xfrm>
            <a:off x="982663" y="533400"/>
            <a:ext cx="8093075" cy="990600"/>
          </a:xfrm>
        </p:spPr>
        <p:txBody>
          <a:bodyPr/>
          <a:lstStyle/>
          <a:p>
            <a:r>
              <a:rPr lang="en-US" smtClean="0">
                <a:latin typeface="Arial Rounded MT Bold" pitchFamily="34" charset="0"/>
                <a:ea typeface="ＭＳ Ｐゴシック"/>
                <a:cs typeface="ＭＳ Ｐゴシック"/>
              </a:rPr>
              <a:t>	 The Eight Shared Qualities </a:t>
            </a:r>
            <a:br>
              <a:rPr lang="en-US" smtClean="0">
                <a:latin typeface="Arial Rounded MT Bold" pitchFamily="34" charset="0"/>
                <a:ea typeface="ＭＳ Ｐゴシック"/>
                <a:cs typeface="ＭＳ Ｐゴシック"/>
              </a:rPr>
            </a:br>
            <a:endParaRPr lang="en-US" sz="2500" i="1" u="sng" smtClean="0">
              <a:latin typeface="Arial Rounded MT Bold" pitchFamily="34" charset="0"/>
              <a:ea typeface="ＭＳ Ｐゴシック"/>
              <a:cs typeface="ＭＳ Ｐゴシック"/>
            </a:endParaRPr>
          </a:p>
        </p:txBody>
      </p:sp>
      <p:sp>
        <p:nvSpPr>
          <p:cNvPr id="746499" name="Rectangle 3"/>
          <p:cNvSpPr>
            <a:spLocks noGrp="1" noChangeArrowheads="1"/>
          </p:cNvSpPr>
          <p:nvPr>
            <p:ph type="body" idx="1"/>
          </p:nvPr>
        </p:nvSpPr>
        <p:spPr>
          <a:xfrm>
            <a:off x="982663" y="2133600"/>
            <a:ext cx="8093075" cy="3962400"/>
          </a:xfrm>
        </p:spPr>
        <p:txBody>
          <a:bodyPr/>
          <a:lstStyle/>
          <a:p>
            <a:pPr>
              <a:buFont typeface="Verdana" pitchFamily="-106" charset="0"/>
              <a:buChar char="•"/>
              <a:defRPr/>
            </a:pPr>
            <a:r>
              <a:rPr lang="en-US" sz="2500" dirty="0" smtClean="0">
                <a:sym typeface="Verdana" pitchFamily="-106" charset="0"/>
              </a:rPr>
              <a:t>#1: They did not take “no” personally and allow it to make them feel like a failure.  They had high levels of confidence and self-esteem.  They were not devastated by rejection. </a:t>
            </a:r>
          </a:p>
          <a:p>
            <a:pPr lvl="1">
              <a:buFont typeface="Wingdings" pitchFamily="2" charset="2"/>
              <a:buChar char="Ø"/>
              <a:defRPr/>
            </a:pPr>
            <a:r>
              <a:rPr lang="en-US" dirty="0" smtClean="0">
                <a:sym typeface="Verdana" pitchFamily="-106" charset="0"/>
              </a:rPr>
              <a:t>The behavior of the top tier Advisors is different because their perception of who they are is different.  They have high self-esteem</a:t>
            </a:r>
          </a:p>
          <a:p>
            <a:pPr lvl="1">
              <a:buFont typeface="Wingdings" pitchFamily="2" charset="2"/>
              <a:buChar char="Ø"/>
              <a:defRPr/>
            </a:pPr>
            <a:r>
              <a:rPr lang="en-US" dirty="0" smtClean="0">
                <a:sym typeface="Verdana" pitchFamily="-106" charset="0"/>
              </a:rPr>
              <a:t>Mike Piscopo @ 15 handicap</a:t>
            </a:r>
          </a:p>
          <a:p>
            <a:pPr>
              <a:buFont typeface="Verdana" pitchFamily="-106" charset="0"/>
              <a:buNone/>
              <a:defRPr/>
            </a:pPr>
            <a:endParaRPr lang="en-US" sz="2500" dirty="0" smtClean="0">
              <a:sym typeface="Verdana" pitchFamily="-106" charset="0"/>
            </a:endParaRPr>
          </a:p>
          <a:p>
            <a:pPr>
              <a:buFont typeface="Verdana" pitchFamily="-106" charset="0"/>
              <a:buChar char="•"/>
              <a:defRPr/>
            </a:pPr>
            <a:endParaRPr lang="en-US" sz="2500" dirty="0" smtClean="0">
              <a:sym typeface="Verdana" pitchFamily="-106"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982663" y="533400"/>
            <a:ext cx="8093075" cy="1066800"/>
          </a:xfrm>
        </p:spPr>
        <p:txBody>
          <a:bodyPr/>
          <a:lstStyle/>
          <a:p>
            <a:r>
              <a:rPr lang="en-US" smtClean="0">
                <a:latin typeface="Arial Rounded MT Bold" pitchFamily="34" charset="0"/>
                <a:ea typeface="ＭＳ Ｐゴシック"/>
                <a:cs typeface="ＭＳ Ｐゴシック"/>
              </a:rPr>
              <a:t>		The Eight Shared Qualities </a:t>
            </a:r>
            <a:endParaRPr lang="en-US" sz="2500" i="1" u="sng" smtClean="0">
              <a:latin typeface="Arial Rounded MT Bold" pitchFamily="34" charset="0"/>
              <a:ea typeface="ＭＳ Ｐゴシック"/>
              <a:cs typeface="ＭＳ Ｐゴシック"/>
            </a:endParaRPr>
          </a:p>
        </p:txBody>
      </p:sp>
      <p:sp>
        <p:nvSpPr>
          <p:cNvPr id="747523" name="Rectangle 3"/>
          <p:cNvSpPr>
            <a:spLocks noGrp="1" noChangeArrowheads="1"/>
          </p:cNvSpPr>
          <p:nvPr>
            <p:ph type="body" idx="1"/>
          </p:nvPr>
        </p:nvSpPr>
        <p:spPr>
          <a:xfrm>
            <a:off x="982663" y="1447800"/>
            <a:ext cx="8093075" cy="5105400"/>
          </a:xfrm>
        </p:spPr>
        <p:txBody>
          <a:bodyPr/>
          <a:lstStyle/>
          <a:p>
            <a:pPr>
              <a:buFont typeface="Verdana" pitchFamily="-106" charset="0"/>
              <a:buChar char="•"/>
              <a:defRPr/>
            </a:pPr>
            <a:r>
              <a:rPr lang="en-US" dirty="0" smtClean="0">
                <a:sym typeface="Verdana" pitchFamily="-106" charset="0"/>
              </a:rPr>
              <a:t>#2: They took 100% acceptance of responsibility for results.  They didn’t point the finger when times got tough.  The worse things got, the harder they worked.  They used negatives to their advantage.</a:t>
            </a:r>
          </a:p>
          <a:p>
            <a:pPr lvl="1">
              <a:buFont typeface="Wingdings" pitchFamily="2" charset="2"/>
              <a:buChar char="Ø"/>
              <a:defRPr/>
            </a:pPr>
            <a:r>
              <a:rPr lang="en-US" dirty="0" smtClean="0">
                <a:sym typeface="Verdana" pitchFamily="-106" charset="0"/>
              </a:rPr>
              <a:t>Attitude</a:t>
            </a:r>
          </a:p>
          <a:p>
            <a:pPr lvl="5">
              <a:buFont typeface="Wingdings" pitchFamily="2" charset="2"/>
              <a:buChar char="v"/>
              <a:defRPr/>
            </a:pPr>
            <a:r>
              <a:rPr lang="en-US" sz="2000" dirty="0" smtClean="0">
                <a:solidFill>
                  <a:schemeClr val="accent2">
                    <a:lumMod val="75000"/>
                  </a:schemeClr>
                </a:solidFill>
                <a:latin typeface="Arial Rounded MT Bold" pitchFamily="34" charset="0"/>
              </a:rPr>
              <a:t>Have decided to become great</a:t>
            </a:r>
          </a:p>
          <a:p>
            <a:pPr lvl="5">
              <a:buFont typeface="Wingdings" pitchFamily="2" charset="2"/>
              <a:buChar char="v"/>
              <a:defRPr/>
            </a:pPr>
            <a:r>
              <a:rPr lang="en-US" sz="2000" dirty="0" smtClean="0">
                <a:solidFill>
                  <a:schemeClr val="accent2">
                    <a:lumMod val="75000"/>
                  </a:schemeClr>
                </a:solidFill>
                <a:latin typeface="Arial Rounded MT Bold" pitchFamily="34" charset="0"/>
              </a:rPr>
              <a:t>Have chosen to be optimistic</a:t>
            </a:r>
          </a:p>
          <a:p>
            <a:pPr lvl="1">
              <a:buFont typeface="Wingdings" pitchFamily="2" charset="2"/>
              <a:buChar char="Ø"/>
              <a:defRPr/>
            </a:pPr>
            <a:r>
              <a:rPr lang="en-US" dirty="0" smtClean="0">
                <a:sym typeface="Verdana" pitchFamily="-106" charset="0"/>
              </a:rPr>
              <a:t>Think like lifers</a:t>
            </a:r>
          </a:p>
          <a:p>
            <a:pPr lvl="1">
              <a:buFont typeface="Wingdings" pitchFamily="2" charset="2"/>
              <a:buChar char="Ø"/>
              <a:defRPr/>
            </a:pPr>
            <a:r>
              <a:rPr lang="en-US" dirty="0" smtClean="0">
                <a:sym typeface="Verdana" pitchFamily="-106" charset="0"/>
              </a:rPr>
              <a:t>They have blue collar heartbeats</a:t>
            </a:r>
          </a:p>
          <a:p>
            <a:pPr>
              <a:buFont typeface="Verdana" pitchFamily="-106" charset="0"/>
              <a:buChar char="•"/>
              <a:defRPr/>
            </a:pPr>
            <a:endParaRPr lang="en-US" sz="2500" dirty="0" smtClean="0">
              <a:sym typeface="Verdana" pitchFamily="-106"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a:xfrm>
            <a:off x="982663" y="457200"/>
            <a:ext cx="8093075" cy="1295400"/>
          </a:xfrm>
        </p:spPr>
        <p:txBody>
          <a:bodyPr/>
          <a:lstStyle/>
          <a:p>
            <a:r>
              <a:rPr lang="en-US" smtClean="0">
                <a:latin typeface="Arial Rounded MT Bold" pitchFamily="34" charset="0"/>
                <a:ea typeface="ＭＳ Ｐゴシック"/>
                <a:cs typeface="ＭＳ Ｐゴシック"/>
              </a:rPr>
              <a:t>		The Eight Shared Qualities </a:t>
            </a:r>
            <a:endParaRPr lang="en-US" sz="2500" i="1" u="sng" smtClean="0">
              <a:latin typeface="Arial Rounded MT Bold" pitchFamily="34" charset="0"/>
              <a:ea typeface="ＭＳ Ｐゴシック"/>
              <a:cs typeface="ＭＳ Ｐゴシック"/>
            </a:endParaRPr>
          </a:p>
        </p:txBody>
      </p:sp>
      <p:sp>
        <p:nvSpPr>
          <p:cNvPr id="748547" name="Rectangle 3"/>
          <p:cNvSpPr>
            <a:spLocks noGrp="1" noChangeArrowheads="1"/>
          </p:cNvSpPr>
          <p:nvPr>
            <p:ph type="body" idx="1"/>
          </p:nvPr>
        </p:nvSpPr>
        <p:spPr>
          <a:xfrm>
            <a:off x="982663" y="1752600"/>
            <a:ext cx="8093075" cy="4648200"/>
          </a:xfrm>
        </p:spPr>
        <p:txBody>
          <a:bodyPr/>
          <a:lstStyle/>
          <a:p>
            <a:pPr>
              <a:buFont typeface="Verdana" pitchFamily="-106" charset="0"/>
              <a:buChar char="•"/>
              <a:defRPr/>
            </a:pPr>
            <a:r>
              <a:rPr lang="en-US" dirty="0" smtClean="0">
                <a:sym typeface="Verdana" pitchFamily="-106" charset="0"/>
              </a:rPr>
              <a:t>#3: They had above average ambition and desire to succeed.  This quality enabled them to determine proper  priorities.  It also determined with whom they associated and how they spent their time on and off the job. </a:t>
            </a:r>
          </a:p>
          <a:p>
            <a:pPr>
              <a:buFont typeface="Verdana" pitchFamily="-106" charset="0"/>
              <a:buChar char="•"/>
              <a:defRPr/>
            </a:pPr>
            <a:r>
              <a:rPr lang="en-US" dirty="0">
                <a:sym typeface="Verdana" pitchFamily="-106" charset="0"/>
              </a:rPr>
              <a:t>#4:  They had high levels of empathy.  They were able to put themselves into their clients’ shoes and appropriately respond to their needs</a:t>
            </a:r>
          </a:p>
          <a:p>
            <a:pPr lvl="1">
              <a:buFont typeface="Wingdings" pitchFamily="2" charset="2"/>
              <a:buChar char="Ø"/>
              <a:defRPr/>
            </a:pPr>
            <a:r>
              <a:rPr lang="en-US" sz="2000" dirty="0">
                <a:sym typeface="Verdana" pitchFamily="-106" charset="0"/>
              </a:rPr>
              <a:t>180 </a:t>
            </a:r>
            <a:r>
              <a:rPr lang="en-US" sz="2000" dirty="0" smtClean="0">
                <a:sym typeface="Verdana" pitchFamily="-106" charset="0"/>
              </a:rPr>
              <a:t>Months, 240 </a:t>
            </a:r>
            <a:r>
              <a:rPr lang="en-US" sz="2000" dirty="0">
                <a:sym typeface="Verdana" pitchFamily="-106" charset="0"/>
              </a:rPr>
              <a:t>Paychecks </a:t>
            </a:r>
            <a:endParaRPr lang="en-US" dirty="0" smtClean="0">
              <a:sym typeface="Verdana" pitchFamily="-106"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a:xfrm>
            <a:off x="982663" y="685800"/>
            <a:ext cx="8093075" cy="1066800"/>
          </a:xfrm>
        </p:spPr>
        <p:txBody>
          <a:bodyPr/>
          <a:lstStyle/>
          <a:p>
            <a:r>
              <a:rPr lang="en-US" smtClean="0">
                <a:latin typeface="Arial Rounded MT Bold" pitchFamily="34" charset="0"/>
                <a:ea typeface="ＭＳ Ｐゴシック"/>
                <a:cs typeface="ＭＳ Ｐゴシック"/>
              </a:rPr>
              <a:t>		The Eight Shared Qualities </a:t>
            </a:r>
            <a:endParaRPr lang="en-US" sz="2500" i="1" u="sng" smtClean="0">
              <a:latin typeface="Arial Rounded MT Bold" pitchFamily="34" charset="0"/>
              <a:ea typeface="ＭＳ Ｐゴシック"/>
              <a:cs typeface="ＭＳ Ｐゴシック"/>
            </a:endParaRPr>
          </a:p>
        </p:txBody>
      </p:sp>
      <p:sp>
        <p:nvSpPr>
          <p:cNvPr id="750595" name="Rectangle 3"/>
          <p:cNvSpPr>
            <a:spLocks noGrp="1" noChangeArrowheads="1"/>
          </p:cNvSpPr>
          <p:nvPr>
            <p:ph type="body" idx="1"/>
          </p:nvPr>
        </p:nvSpPr>
        <p:spPr>
          <a:xfrm>
            <a:off x="982663" y="2057400"/>
            <a:ext cx="8093075" cy="4343400"/>
          </a:xfrm>
        </p:spPr>
        <p:txBody>
          <a:bodyPr/>
          <a:lstStyle/>
          <a:p>
            <a:pPr>
              <a:buFont typeface="Verdana" pitchFamily="-106" charset="0"/>
              <a:buChar char="•"/>
              <a:defRPr/>
            </a:pPr>
            <a:r>
              <a:rPr lang="en-US" sz="2500" dirty="0" smtClean="0">
                <a:sym typeface="Verdana" pitchFamily="-106" charset="0"/>
              </a:rPr>
              <a:t>#5: They were intensely goal-oriented.  They knew exactly where they were going and were able to minimize distractions. </a:t>
            </a:r>
          </a:p>
          <a:p>
            <a:pPr>
              <a:buFont typeface="Verdana" pitchFamily="-106" charset="0"/>
              <a:buChar char="•"/>
              <a:defRPr/>
            </a:pPr>
            <a:r>
              <a:rPr lang="en-US" sz="2500" dirty="0">
                <a:sym typeface="Verdana" pitchFamily="-106" charset="0"/>
              </a:rPr>
              <a:t>#6: They had above average will power and determination.  They always persist toward their goals</a:t>
            </a:r>
          </a:p>
          <a:p>
            <a:pPr marL="1047750" lvl="5" indent="-328613">
              <a:spcBef>
                <a:spcPts val="1875"/>
              </a:spcBef>
              <a:buFont typeface="Wingdings" pitchFamily="2" charset="2"/>
              <a:buChar char="Ø"/>
              <a:defRPr/>
            </a:pPr>
            <a:r>
              <a:rPr lang="en-US" sz="2000" dirty="0">
                <a:solidFill>
                  <a:schemeClr val="accent2">
                    <a:lumMod val="75000"/>
                  </a:schemeClr>
                </a:solidFill>
                <a:latin typeface="Arial Rounded MT Bold" pitchFamily="34" charset="0"/>
              </a:rPr>
              <a:t>Bamboo plants</a:t>
            </a:r>
          </a:p>
          <a:p>
            <a:pPr marL="0" indent="0">
              <a:buNone/>
              <a:defRPr/>
            </a:pPr>
            <a:endParaRPr lang="en-US" sz="2500" dirty="0" smtClean="0">
              <a:sym typeface="Verdana" pitchFamily="-106"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a:xfrm>
            <a:off x="982663" y="533400"/>
            <a:ext cx="8093075" cy="990600"/>
          </a:xfrm>
        </p:spPr>
        <p:txBody>
          <a:bodyPr/>
          <a:lstStyle/>
          <a:p>
            <a:r>
              <a:rPr lang="en-US" dirty="0" smtClean="0">
                <a:latin typeface="Arial Rounded MT Bold" pitchFamily="34" charset="0"/>
                <a:ea typeface="ＭＳ Ｐゴシック"/>
                <a:cs typeface="ＭＳ Ｐゴシック"/>
              </a:rPr>
              <a:t>		The Eight Shared Qualities </a:t>
            </a:r>
            <a:endParaRPr lang="en-US" sz="2500" i="1" u="sng" dirty="0" smtClean="0">
              <a:latin typeface="Arial Rounded MT Bold" pitchFamily="34" charset="0"/>
              <a:ea typeface="ＭＳ Ｐゴシック"/>
              <a:cs typeface="ＭＳ Ｐゴシック"/>
            </a:endParaRPr>
          </a:p>
        </p:txBody>
      </p:sp>
      <p:sp>
        <p:nvSpPr>
          <p:cNvPr id="753667" name="Rectangle 3"/>
          <p:cNvSpPr>
            <a:spLocks noGrp="1" noChangeArrowheads="1"/>
          </p:cNvSpPr>
          <p:nvPr>
            <p:ph type="body" idx="1"/>
          </p:nvPr>
        </p:nvSpPr>
        <p:spPr>
          <a:xfrm>
            <a:off x="982663" y="1524000"/>
            <a:ext cx="8093075" cy="4876800"/>
          </a:xfrm>
        </p:spPr>
        <p:txBody>
          <a:bodyPr/>
          <a:lstStyle/>
          <a:p>
            <a:pPr>
              <a:buFont typeface="Verdana" pitchFamily="-106" charset="0"/>
              <a:buChar char="•"/>
              <a:defRPr/>
            </a:pPr>
            <a:r>
              <a:rPr lang="en-US" sz="2500" dirty="0" smtClean="0">
                <a:sym typeface="Verdana" pitchFamily="-106" charset="0"/>
              </a:rPr>
              <a:t>#7: They were impeccably honest with themselves and their clients.  This allows them to gain each client’s trust</a:t>
            </a:r>
          </a:p>
          <a:p>
            <a:pPr lvl="1">
              <a:buFont typeface="Wingdings" pitchFamily="2" charset="2"/>
              <a:buChar char="Ø"/>
              <a:defRPr/>
            </a:pPr>
            <a:r>
              <a:rPr lang="en-US" sz="2000" dirty="0">
                <a:latin typeface="Arial Rounded MT Bold" pitchFamily="34" charset="0"/>
              </a:rPr>
              <a:t>Three things must happen for someone to do business with you</a:t>
            </a:r>
          </a:p>
          <a:p>
            <a:pPr marL="617538" lvl="1" indent="0">
              <a:buNone/>
              <a:defRPr/>
            </a:pPr>
            <a:endParaRPr lang="en-US" sz="2500" dirty="0" smtClean="0">
              <a:sym typeface="Verdana" pitchFamily="-106" charset="0"/>
            </a:endParaRPr>
          </a:p>
          <a:p>
            <a:pPr>
              <a:buFont typeface="Verdana" pitchFamily="-106" charset="0"/>
              <a:buChar char="•"/>
              <a:defRPr/>
            </a:pPr>
            <a:r>
              <a:rPr lang="en-US" sz="2500" dirty="0">
                <a:sym typeface="Verdana" pitchFamily="-106" charset="0"/>
              </a:rPr>
              <a:t>#8:  </a:t>
            </a:r>
            <a:r>
              <a:rPr lang="en-US" dirty="0">
                <a:sym typeface="Verdana" pitchFamily="-106" charset="0"/>
              </a:rPr>
              <a:t>They had an ability to approach strangers even if it was uncomfortable. </a:t>
            </a:r>
          </a:p>
          <a:p>
            <a:pPr marL="1073150" lvl="1" indent="-457200">
              <a:buFont typeface="Wingdings" pitchFamily="2" charset="2"/>
              <a:buChar char="Ø"/>
              <a:defRPr/>
            </a:pPr>
            <a:r>
              <a:rPr lang="en-US" sz="2000" dirty="0">
                <a:sym typeface="Verdana" pitchFamily="-106" charset="0"/>
              </a:rPr>
              <a:t>Sharpen your practical knowledge</a:t>
            </a:r>
          </a:p>
          <a:p>
            <a:pPr>
              <a:buFont typeface="Verdana" pitchFamily="-106" charset="0"/>
              <a:buChar char="•"/>
              <a:defRPr/>
            </a:pPr>
            <a:endParaRPr lang="en-US" sz="2500" dirty="0" smtClean="0">
              <a:sym typeface="Verdana" pitchFamily="-106" charset="0"/>
            </a:endParaRPr>
          </a:p>
          <a:p>
            <a:pPr marL="1047750" lvl="5" indent="-328613">
              <a:spcBef>
                <a:spcPts val="1875"/>
              </a:spcBef>
              <a:buFont typeface="Wingdings" pitchFamily="2" charset="2"/>
              <a:buChar char="Ø"/>
              <a:defRPr/>
            </a:pPr>
            <a:endParaRPr lang="en-US" sz="2000" dirty="0" smtClean="0">
              <a:solidFill>
                <a:schemeClr val="accent2">
                  <a:lumMod val="75000"/>
                </a:schemeClr>
              </a:solidFill>
              <a:latin typeface="Arial Rounded MT Bold" pitchFamily="34" charset="0"/>
            </a:endParaRPr>
          </a:p>
          <a:p>
            <a:pPr>
              <a:buFont typeface="Verdana" pitchFamily="-106" charset="0"/>
              <a:buChar char="•"/>
              <a:defRPr/>
            </a:pPr>
            <a:endParaRPr lang="en-US" sz="2500" dirty="0" smtClean="0">
              <a:sym typeface="Verdana" pitchFamily="-106"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524001" y="762000"/>
            <a:ext cx="7315200" cy="5376862"/>
          </a:xfrm>
          <a:prstGeom prst="rect">
            <a:avLst/>
          </a:prstGeom>
        </p:spPr>
      </p:pic>
    </p:spTree>
    <p:extLst>
      <p:ext uri="{BB962C8B-B14F-4D97-AF65-F5344CB8AC3E}">
        <p14:creationId xmlns:p14="http://schemas.microsoft.com/office/powerpoint/2010/main" xmlns="" val="1021755667"/>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990600" y="627910"/>
            <a:ext cx="7971154" cy="1047115"/>
          </a:xfrm>
          <a:noFill/>
          <a:ln>
            <a:miter lim="800000"/>
            <a:headEnd/>
            <a:tailEnd/>
          </a:ln>
        </p:spPr>
        <p:txBody>
          <a:bodyPr vert="horz" wrap="square" lIns="101882" tIns="50941" rIns="101882" bIns="50941" numCol="1" anchor="t" anchorCtr="0" compatLnSpc="1">
            <a:prstTxWarp prst="textNoShape">
              <a:avLst/>
            </a:prstTxWarp>
            <a:normAutofit fontScale="90000"/>
          </a:bodyPr>
          <a:lstStyle/>
          <a:p>
            <a:pPr algn="ctr"/>
            <a:r>
              <a:rPr lang="en-US" dirty="0" smtClean="0">
                <a:ea typeface="Geneva"/>
                <a:cs typeface="Geneva"/>
              </a:rPr>
              <a:t>III. </a:t>
            </a:r>
            <a:r>
              <a:rPr lang="en-US" dirty="0" smtClean="0">
                <a:ea typeface="Geneva"/>
                <a:cs typeface="Geneva"/>
              </a:rPr>
              <a:t>Strengthening </a:t>
            </a:r>
            <a:r>
              <a:rPr lang="en-US" dirty="0" smtClean="0">
                <a:ea typeface="Geneva"/>
                <a:cs typeface="Geneva"/>
              </a:rPr>
              <a:t>your core competency</a:t>
            </a:r>
            <a:endParaRPr lang="en-US" dirty="0">
              <a:ea typeface="Geneva"/>
              <a:cs typeface="Geneva"/>
            </a:endParaRPr>
          </a:p>
        </p:txBody>
      </p:sp>
      <p:graphicFrame>
        <p:nvGraphicFramePr>
          <p:cNvPr id="1026" name="Object 2"/>
          <p:cNvGraphicFramePr>
            <a:graphicFrameLocks noChangeAspect="1"/>
          </p:cNvGraphicFramePr>
          <p:nvPr/>
        </p:nvGraphicFramePr>
        <p:xfrm>
          <a:off x="1676400" y="1581469"/>
          <a:ext cx="6705600" cy="4609465"/>
        </p:xfrm>
        <a:graphic>
          <a:graphicData uri="http://schemas.openxmlformats.org/presentationml/2006/ole">
            <p:oleObj spid="_x0000_s1078" name="Chart" r:id="rId4" imgW="6096000" imgH="4067175" progId="MSGraph.Chart.8">
              <p:embed followColorScheme="full"/>
            </p:oleObj>
          </a:graphicData>
        </a:graphic>
      </p:graphicFrame>
      <p:pic>
        <p:nvPicPr>
          <p:cNvPr id="1028" name="Picture 8"/>
          <p:cNvPicPr>
            <a:picLocks noChangeAspect="1" noChangeArrowheads="1"/>
          </p:cNvPicPr>
          <p:nvPr/>
        </p:nvPicPr>
        <p:blipFill>
          <a:blip r:embed="rId5" cstate="print"/>
          <a:srcRect/>
          <a:stretch>
            <a:fillRect/>
          </a:stretch>
        </p:blipFill>
        <p:spPr bwMode="auto">
          <a:xfrm>
            <a:off x="1173480" y="1746991"/>
            <a:ext cx="7788275" cy="4778587"/>
          </a:xfrm>
          <a:prstGeom prst="rect">
            <a:avLst/>
          </a:prstGeom>
          <a:noFill/>
          <a:ln w="9525" algn="ctr">
            <a:noFill/>
            <a:miter lim="800000"/>
            <a:headEnd/>
            <a:tailEnd/>
          </a:ln>
        </p:spPr>
      </p:pic>
      <p:sp>
        <p:nvSpPr>
          <p:cNvPr id="6" name="Text Box 10"/>
          <p:cNvSpPr txBox="1">
            <a:spLocks noChangeArrowheads="1"/>
          </p:cNvSpPr>
          <p:nvPr/>
        </p:nvSpPr>
        <p:spPr bwMode="auto">
          <a:xfrm>
            <a:off x="6672422" y="6683905"/>
            <a:ext cx="3101340" cy="349038"/>
          </a:xfrm>
          <a:prstGeom prst="rect">
            <a:avLst/>
          </a:prstGeom>
          <a:noFill/>
          <a:ln w="9525" algn="ctr">
            <a:noFill/>
            <a:miter lim="800000"/>
            <a:headEnd/>
            <a:tailEnd/>
          </a:ln>
          <a:effectLst/>
        </p:spPr>
        <p:txBody>
          <a:bodyPr lIns="101882" tIns="50941" rIns="101882" bIns="50941">
            <a:spAutoFit/>
          </a:bodyPr>
          <a:lstStyle/>
          <a:p>
            <a:pPr>
              <a:spcBef>
                <a:spcPct val="50000"/>
              </a:spcBef>
              <a:defRPr/>
            </a:pPr>
            <a:r>
              <a:rPr lang="en-US" sz="1600" b="1" dirty="0" err="1">
                <a:solidFill>
                  <a:schemeClr val="accent3">
                    <a:lumMod val="50000"/>
                  </a:schemeClr>
                </a:solidFill>
              </a:rPr>
              <a:t>Cerulli</a:t>
            </a:r>
            <a:r>
              <a:rPr lang="en-US" sz="1600" b="1" dirty="0">
                <a:solidFill>
                  <a:schemeClr val="accent3">
                    <a:lumMod val="50000"/>
                  </a:schemeClr>
                </a:solidFill>
              </a:rPr>
              <a:t> Associates 2009</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025" y="698500"/>
            <a:ext cx="8662988" cy="1054100"/>
          </a:xfrm>
        </p:spPr>
        <p:txBody>
          <a:bodyPr/>
          <a:lstStyle/>
          <a:p>
            <a:pPr algn="ctr"/>
            <a:r>
              <a:rPr lang="en-US" dirty="0" smtClean="0">
                <a:solidFill>
                  <a:schemeClr val="accent1"/>
                </a:solidFill>
                <a:latin typeface="Arial Rounded MT Bold" pitchFamily="34" charset="0"/>
              </a:rPr>
              <a:t>Don’t sing the words.  Tell the story</a:t>
            </a:r>
            <a:endParaRPr lang="en-US" dirty="0">
              <a:solidFill>
                <a:schemeClr val="accent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895600" y="2133600"/>
            <a:ext cx="4286250" cy="2924175"/>
          </a:xfrm>
          <a:prstGeom prst="rect">
            <a:avLst/>
          </a:prstGeom>
        </p:spPr>
      </p:pic>
    </p:spTree>
    <p:extLst>
      <p:ext uri="{BB962C8B-B14F-4D97-AF65-F5344CB8AC3E}">
        <p14:creationId xmlns:p14="http://schemas.microsoft.com/office/powerpoint/2010/main" xmlns="" val="323576864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025" y="228601"/>
            <a:ext cx="8662988" cy="914400"/>
          </a:xfrm>
        </p:spPr>
        <p:txBody>
          <a:bodyPr/>
          <a:lstStyle/>
          <a:p>
            <a:pPr algn="ctr"/>
            <a:r>
              <a:rPr lang="en-US" dirty="0" smtClean="0">
                <a:latin typeface="Arial Rounded MT Bold"/>
              </a:rPr>
              <a:t>Become a great storyteller</a:t>
            </a:r>
            <a:endParaRPr lang="en-US" dirty="0">
              <a:latin typeface="Arial Rounded MT Bold"/>
            </a:endParaRPr>
          </a:p>
        </p:txBody>
      </p:sp>
      <p:sp>
        <p:nvSpPr>
          <p:cNvPr id="3" name="Content Placeholder 2"/>
          <p:cNvSpPr>
            <a:spLocks noGrp="1"/>
          </p:cNvSpPr>
          <p:nvPr>
            <p:ph idx="1"/>
          </p:nvPr>
        </p:nvSpPr>
        <p:spPr>
          <a:xfrm>
            <a:off x="511175" y="1219201"/>
            <a:ext cx="8986838" cy="5257799"/>
          </a:xfrm>
        </p:spPr>
        <p:txBody>
          <a:bodyPr/>
          <a:lstStyle/>
          <a:p>
            <a:pPr marL="0" lvl="1" indent="0" algn="ctr">
              <a:spcBef>
                <a:spcPts val="1875"/>
              </a:spcBef>
              <a:buNone/>
              <a:defRPr/>
            </a:pPr>
            <a:endParaRPr lang="en-US" dirty="0" smtClean="0"/>
          </a:p>
          <a:p>
            <a:pPr marL="0" lvl="1" indent="0" algn="ctr">
              <a:spcBef>
                <a:spcPts val="1875"/>
              </a:spcBef>
              <a:buNone/>
              <a:defRPr/>
            </a:pPr>
            <a:r>
              <a:rPr lang="en-US" dirty="0">
                <a:solidFill>
                  <a:schemeClr val="accent1"/>
                </a:solidFill>
              </a:rPr>
              <a:t>You’re not paid on how much you know. You’re paid on how well you communicate what you do </a:t>
            </a:r>
            <a:r>
              <a:rPr lang="en-US" dirty="0" smtClean="0">
                <a:solidFill>
                  <a:schemeClr val="accent1"/>
                </a:solidFill>
              </a:rPr>
              <a:t>know.  Storytelling </a:t>
            </a:r>
            <a:r>
              <a:rPr lang="en-US" dirty="0">
                <a:solidFill>
                  <a:schemeClr val="accent1"/>
                </a:solidFill>
              </a:rPr>
              <a:t>is the </a:t>
            </a:r>
            <a:r>
              <a:rPr lang="en-US" dirty="0" smtClean="0">
                <a:solidFill>
                  <a:schemeClr val="accent1"/>
                </a:solidFill>
              </a:rPr>
              <a:t>single most </a:t>
            </a:r>
            <a:r>
              <a:rPr lang="en-US" dirty="0">
                <a:solidFill>
                  <a:schemeClr val="accent1"/>
                </a:solidFill>
              </a:rPr>
              <a:t>powerful </a:t>
            </a:r>
            <a:r>
              <a:rPr lang="en-US" dirty="0" smtClean="0">
                <a:solidFill>
                  <a:schemeClr val="accent1"/>
                </a:solidFill>
              </a:rPr>
              <a:t>medium for getting your </a:t>
            </a:r>
            <a:r>
              <a:rPr lang="en-US" dirty="0">
                <a:solidFill>
                  <a:schemeClr val="accent1"/>
                </a:solidFill>
              </a:rPr>
              <a:t>ideas </a:t>
            </a:r>
            <a:r>
              <a:rPr lang="en-US" dirty="0" smtClean="0">
                <a:solidFill>
                  <a:schemeClr val="accent1"/>
                </a:solidFill>
              </a:rPr>
              <a:t>across</a:t>
            </a:r>
          </a:p>
          <a:p>
            <a:pPr marL="285750" lvl="1" indent="-285750" algn="ctr">
              <a:spcBef>
                <a:spcPts val="1875"/>
              </a:spcBef>
              <a:buFont typeface="Wingdings" pitchFamily="2" charset="2"/>
              <a:buChar char="Ø"/>
              <a:defRPr/>
            </a:pPr>
            <a:r>
              <a:rPr lang="en-US" sz="1800" dirty="0" smtClean="0">
                <a:solidFill>
                  <a:schemeClr val="accent1"/>
                </a:solidFill>
              </a:rPr>
              <a:t>The U. S. Secret Service</a:t>
            </a:r>
            <a:endParaRPr lang="en-US" sz="1800" dirty="0">
              <a:solidFill>
                <a:schemeClr val="accent1"/>
              </a:solidFill>
            </a:endParaRPr>
          </a:p>
          <a:p>
            <a:pPr marL="0" lvl="1" indent="0" algn="ctr">
              <a:spcBef>
                <a:spcPts val="1875"/>
              </a:spcBef>
              <a:buNone/>
              <a:defRPr/>
            </a:pPr>
            <a:r>
              <a:rPr lang="en-US" dirty="0" smtClean="0">
                <a:solidFill>
                  <a:schemeClr val="accent1"/>
                </a:solidFill>
              </a:rPr>
              <a:t>Everyone </a:t>
            </a:r>
            <a:r>
              <a:rPr lang="en-US" dirty="0">
                <a:solidFill>
                  <a:schemeClr val="accent1"/>
                </a:solidFill>
              </a:rPr>
              <a:t>loves a </a:t>
            </a:r>
            <a:r>
              <a:rPr lang="en-US" dirty="0" smtClean="0">
                <a:solidFill>
                  <a:schemeClr val="accent1"/>
                </a:solidFill>
              </a:rPr>
              <a:t>storyteller</a:t>
            </a:r>
          </a:p>
          <a:p>
            <a:pPr marL="0" lvl="1" indent="0" algn="ctr">
              <a:spcBef>
                <a:spcPts val="1875"/>
              </a:spcBef>
              <a:buNone/>
              <a:defRPr/>
            </a:pPr>
            <a:r>
              <a:rPr lang="en-US" sz="2400" dirty="0" smtClean="0">
                <a:solidFill>
                  <a:schemeClr val="accent1"/>
                </a:solidFill>
                <a:latin typeface="Arial Rounded MT Bold"/>
              </a:rPr>
              <a:t>If </a:t>
            </a:r>
            <a:r>
              <a:rPr lang="en-US" sz="2400" dirty="0">
                <a:solidFill>
                  <a:schemeClr val="accent1"/>
                </a:solidFill>
                <a:latin typeface="Arial Rounded MT Bold"/>
              </a:rPr>
              <a:t>everyone understood everything you said, you would </a:t>
            </a:r>
            <a:r>
              <a:rPr lang="en-US" sz="2400" dirty="0" smtClean="0">
                <a:solidFill>
                  <a:schemeClr val="accent1"/>
                </a:solidFill>
                <a:latin typeface="Arial Rounded MT Bold"/>
              </a:rPr>
              <a:t>be one of the wealthiest people on earth</a:t>
            </a:r>
            <a:endParaRPr lang="en-US" dirty="0">
              <a:solidFill>
                <a:schemeClr val="accent1">
                  <a:lumMod val="75000"/>
                </a:schemeClr>
              </a:solidFill>
            </a:endParaRPr>
          </a:p>
        </p:txBody>
      </p:sp>
    </p:spTree>
    <p:extLst>
      <p:ext uri="{BB962C8B-B14F-4D97-AF65-F5344CB8AC3E}">
        <p14:creationId xmlns:p14="http://schemas.microsoft.com/office/powerpoint/2010/main" xmlns="" val="1984692107"/>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lgn="ctr"/>
            <a:r>
              <a:rPr lang="en-US" sz="3200" i="1" dirty="0"/>
              <a:t>Find simplicity out of clutter </a:t>
            </a:r>
            <a:r>
              <a:rPr lang="en-US" sz="3200" dirty="0"/>
              <a:t>– Albert Einstein</a:t>
            </a:r>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dirty="0" smtClean="0">
                <a:solidFill>
                  <a:schemeClr val="accent1"/>
                </a:solidFill>
              </a:rPr>
              <a:t>Make </a:t>
            </a:r>
            <a:r>
              <a:rPr lang="en-US" dirty="0">
                <a:solidFill>
                  <a:schemeClr val="accent1"/>
                </a:solidFill>
              </a:rPr>
              <a:t>having the simplest presentation possible your goal</a:t>
            </a:r>
          </a:p>
          <a:p>
            <a:pPr marL="0" indent="0" algn="ctr">
              <a:buNone/>
            </a:pPr>
            <a:r>
              <a:rPr lang="en-US" sz="2400" dirty="0" smtClean="0">
                <a:solidFill>
                  <a:schemeClr val="accent1"/>
                </a:solidFill>
                <a:latin typeface="Arial Rounded MT Bold"/>
              </a:rPr>
              <a:t>The simplest presentation is the best one</a:t>
            </a:r>
          </a:p>
          <a:p>
            <a:pPr marL="0" indent="0" algn="ctr">
              <a:buNone/>
            </a:pPr>
            <a:r>
              <a:rPr lang="en-US" sz="2400" dirty="0" smtClean="0">
                <a:solidFill>
                  <a:schemeClr val="accent1"/>
                </a:solidFill>
                <a:latin typeface="Arial Rounded MT Bold"/>
              </a:rPr>
              <a:t>Take out of your presentation all that is unnecessary.  If you do that well enough, only the necessary remains.  It’s the necessary that your clients and prospects will find compelling</a:t>
            </a:r>
          </a:p>
          <a:p>
            <a:pPr marL="0" indent="0" algn="ctr">
              <a:buNone/>
            </a:pPr>
            <a:r>
              <a:rPr lang="en-US" dirty="0" smtClean="0">
                <a:solidFill>
                  <a:schemeClr val="accent1"/>
                </a:solidFill>
              </a:rPr>
              <a:t>Make the complicated simple</a:t>
            </a:r>
            <a:r>
              <a:rPr lang="en-US" dirty="0">
                <a:solidFill>
                  <a:schemeClr val="accent1"/>
                </a:solidFill>
              </a:rPr>
              <a:t> </a:t>
            </a:r>
            <a:r>
              <a:rPr lang="en-US" dirty="0" smtClean="0">
                <a:solidFill>
                  <a:schemeClr val="accent1"/>
                </a:solidFill>
              </a:rPr>
              <a:t>through the use of storytelling</a:t>
            </a:r>
          </a:p>
        </p:txBody>
      </p:sp>
    </p:spTree>
    <p:extLst>
      <p:ext uri="{BB962C8B-B14F-4D97-AF65-F5344CB8AC3E}">
        <p14:creationId xmlns:p14="http://schemas.microsoft.com/office/powerpoint/2010/main" xmlns="" val="278579833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4" name="Rectangle 2"/>
          <p:cNvSpPr>
            <a:spLocks noGrp="1" noChangeArrowheads="1"/>
          </p:cNvSpPr>
          <p:nvPr>
            <p:ph type="title"/>
          </p:nvPr>
        </p:nvSpPr>
        <p:spPr>
          <a:xfrm>
            <a:off x="982663" y="304801"/>
            <a:ext cx="8093075" cy="1066799"/>
          </a:xfrm>
        </p:spPr>
        <p:txBody>
          <a:bodyPr/>
          <a:lstStyle/>
          <a:p>
            <a:pPr algn="ctr"/>
            <a:r>
              <a:rPr lang="en-US" sz="4000" dirty="0" smtClean="0">
                <a:latin typeface="Arial Rounded MT Bold" pitchFamily="34" charset="0"/>
              </a:rPr>
              <a:t>Managing client behavior</a:t>
            </a:r>
          </a:p>
        </p:txBody>
      </p:sp>
      <p:sp>
        <p:nvSpPr>
          <p:cNvPr id="765955" name="Rectangle 3"/>
          <p:cNvSpPr>
            <a:spLocks noGrp="1" noChangeArrowheads="1"/>
          </p:cNvSpPr>
          <p:nvPr>
            <p:ph type="body" idx="1"/>
          </p:nvPr>
        </p:nvSpPr>
        <p:spPr>
          <a:xfrm>
            <a:off x="457201" y="2514600"/>
            <a:ext cx="4800600" cy="3962400"/>
          </a:xfrm>
        </p:spPr>
        <p:txBody>
          <a:bodyPr/>
          <a:lstStyle/>
          <a:p>
            <a:pPr marL="1793875" lvl="4" indent="-363538" algn="l"/>
            <a:endParaRPr lang="en-US" sz="2200" dirty="0" smtClean="0">
              <a:solidFill>
                <a:schemeClr val="accent1">
                  <a:lumMod val="75000"/>
                </a:schemeClr>
              </a:solidFill>
              <a:latin typeface="Arial Rounded MT Bold" pitchFamily="34" charset="0"/>
            </a:endParaRPr>
          </a:p>
          <a:p>
            <a:pPr marL="1793875" lvl="4" indent="-363538" algn="l"/>
            <a:endParaRPr lang="en-US" sz="2200" dirty="0" smtClean="0">
              <a:solidFill>
                <a:schemeClr val="accent1">
                  <a:lumMod val="75000"/>
                </a:schemeClr>
              </a:solidFill>
              <a:latin typeface="Arial Rounded MT Bold" pitchFamily="34" charset="0"/>
            </a:endParaRPr>
          </a:p>
          <a:p>
            <a:pPr marL="1793875" lvl="4" indent="-363538" algn="l"/>
            <a:endParaRPr lang="en-US" sz="2200" dirty="0" smtClean="0">
              <a:solidFill>
                <a:schemeClr val="accent1">
                  <a:lumMod val="75000"/>
                </a:schemeClr>
              </a:solidFill>
              <a:latin typeface="Arial Rounded MT Bold" pitchFamily="34" charset="0"/>
            </a:endParaRPr>
          </a:p>
        </p:txBody>
      </p:sp>
      <p:pic>
        <p:nvPicPr>
          <p:cNvPr id="4" name="Picture 3" descr="cliff_divers[1].jpg"/>
          <p:cNvPicPr>
            <a:picLocks noChangeAspect="1"/>
          </p:cNvPicPr>
          <p:nvPr/>
        </p:nvPicPr>
        <p:blipFill>
          <a:blip r:embed="rId2"/>
          <a:stretch>
            <a:fillRect/>
          </a:stretch>
        </p:blipFill>
        <p:spPr>
          <a:xfrm>
            <a:off x="6324600" y="1676400"/>
            <a:ext cx="3352800" cy="5334000"/>
          </a:xfrm>
          <a:prstGeom prst="rect">
            <a:avLst/>
          </a:prstGeom>
        </p:spPr>
      </p:pic>
      <p:sp>
        <p:nvSpPr>
          <p:cNvPr id="5" name="TextBox 4"/>
          <p:cNvSpPr txBox="1"/>
          <p:nvPr/>
        </p:nvSpPr>
        <p:spPr>
          <a:xfrm>
            <a:off x="609600" y="1981200"/>
            <a:ext cx="4343400" cy="4154984"/>
          </a:xfrm>
          <a:prstGeom prst="rect">
            <a:avLst/>
          </a:prstGeom>
          <a:noFill/>
        </p:spPr>
        <p:txBody>
          <a:bodyPr wrap="square" rtlCol="0">
            <a:spAutoFit/>
          </a:bodyPr>
          <a:lstStyle/>
          <a:p>
            <a:pPr algn="ctr"/>
            <a:r>
              <a:rPr lang="en-US" sz="2400" dirty="0" smtClean="0">
                <a:solidFill>
                  <a:schemeClr val="accent1"/>
                </a:solidFill>
                <a:latin typeface="Arial Rounded MT Bold" pitchFamily="34" charset="0"/>
              </a:rPr>
              <a:t>Acapulco cliff divers</a:t>
            </a:r>
          </a:p>
          <a:p>
            <a:pPr algn="ctr"/>
            <a:endParaRPr lang="en-US" sz="2400" dirty="0" smtClean="0">
              <a:solidFill>
                <a:schemeClr val="accent1"/>
              </a:solidFill>
              <a:latin typeface="Arial Rounded MT Bold" pitchFamily="34" charset="0"/>
            </a:endParaRPr>
          </a:p>
          <a:p>
            <a:pPr algn="ctr"/>
            <a:r>
              <a:rPr lang="en-US" sz="2400" dirty="0" smtClean="0">
                <a:solidFill>
                  <a:schemeClr val="accent1"/>
                </a:solidFill>
                <a:latin typeface="Arial Rounded MT Bold" pitchFamily="34" charset="0"/>
              </a:rPr>
              <a:t>Tuna fish</a:t>
            </a:r>
          </a:p>
          <a:p>
            <a:pPr algn="ctr"/>
            <a:endParaRPr lang="en-US" sz="2400" dirty="0" smtClean="0">
              <a:solidFill>
                <a:schemeClr val="accent1"/>
              </a:solidFill>
              <a:latin typeface="Arial Rounded MT Bold" pitchFamily="34" charset="0"/>
            </a:endParaRPr>
          </a:p>
          <a:p>
            <a:pPr algn="ctr"/>
            <a:r>
              <a:rPr lang="en-US" sz="2400" dirty="0" smtClean="0">
                <a:solidFill>
                  <a:schemeClr val="accent1"/>
                </a:solidFill>
                <a:latin typeface="Arial Rounded MT Bold" pitchFamily="34" charset="0"/>
              </a:rPr>
              <a:t>Brick through the window</a:t>
            </a:r>
          </a:p>
          <a:p>
            <a:pPr algn="ctr"/>
            <a:endParaRPr lang="en-US" sz="2400" dirty="0" smtClean="0">
              <a:solidFill>
                <a:schemeClr val="accent1"/>
              </a:solidFill>
              <a:latin typeface="Arial Rounded MT Bold" pitchFamily="34" charset="0"/>
            </a:endParaRPr>
          </a:p>
          <a:p>
            <a:pPr algn="ctr"/>
            <a:r>
              <a:rPr lang="en-US" sz="2400" dirty="0" smtClean="0">
                <a:solidFill>
                  <a:schemeClr val="accent1"/>
                </a:solidFill>
                <a:latin typeface="Arial Rounded MT Bold" pitchFamily="34" charset="0"/>
              </a:rPr>
              <a:t>Sale at Nordstrom’s  </a:t>
            </a:r>
          </a:p>
          <a:p>
            <a:pPr algn="ctr"/>
            <a:endParaRPr lang="en-US" sz="2400" dirty="0" smtClean="0">
              <a:solidFill>
                <a:schemeClr val="accent1"/>
              </a:solidFill>
              <a:latin typeface="Arial Rounded MT Bold" pitchFamily="34" charset="0"/>
            </a:endParaRPr>
          </a:p>
          <a:p>
            <a:pPr algn="ctr"/>
            <a:r>
              <a:rPr lang="en-US" sz="2400" dirty="0" smtClean="0">
                <a:solidFill>
                  <a:schemeClr val="accent1"/>
                </a:solidFill>
                <a:latin typeface="Arial Rounded MT Bold" pitchFamily="34" charset="0"/>
              </a:rPr>
              <a:t>12” ruler</a:t>
            </a:r>
          </a:p>
          <a:p>
            <a:pPr algn="ctr"/>
            <a:endParaRPr lang="en-US" sz="2400" dirty="0" smtClean="0">
              <a:solidFill>
                <a:schemeClr val="accent1"/>
              </a:solidFill>
              <a:latin typeface="Arial Rounded MT Bold" pitchFamily="34" charset="0"/>
            </a:endParaRPr>
          </a:p>
          <a:p>
            <a:pPr algn="ctr"/>
            <a:r>
              <a:rPr lang="en-US" sz="2400" dirty="0" smtClean="0">
                <a:solidFill>
                  <a:schemeClr val="accent1"/>
                </a:solidFill>
                <a:latin typeface="Arial Rounded MT Bold" pitchFamily="34" charset="0"/>
              </a:rPr>
              <a:t>Soar and plunge</a:t>
            </a:r>
            <a:endParaRPr lang="en-US" sz="2400" dirty="0">
              <a:solidFill>
                <a:schemeClr val="accent1"/>
              </a:solidFill>
              <a:latin typeface="Arial Rounded MT Bold" pitchFamily="34" charset="0"/>
            </a:endParaRPr>
          </a:p>
        </p:txBody>
      </p:sp>
    </p:spTree>
    <p:extLst>
      <p:ext uri="{BB962C8B-B14F-4D97-AF65-F5344CB8AC3E}">
        <p14:creationId xmlns:p14="http://schemas.microsoft.com/office/powerpoint/2010/main" xmlns="" val="268389351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Rectangle 2"/>
          <p:cNvSpPr>
            <a:spLocks noGrp="1" noChangeArrowheads="1"/>
          </p:cNvSpPr>
          <p:nvPr>
            <p:ph type="title"/>
          </p:nvPr>
        </p:nvSpPr>
        <p:spPr>
          <a:xfrm>
            <a:off x="982663" y="533401"/>
            <a:ext cx="8093075" cy="1066799"/>
          </a:xfrm>
        </p:spPr>
        <p:txBody>
          <a:bodyPr/>
          <a:lstStyle/>
          <a:p>
            <a:pPr algn="ctr"/>
            <a:r>
              <a:rPr lang="en-US" sz="4000" dirty="0" smtClean="0">
                <a:solidFill>
                  <a:schemeClr val="accent1"/>
                </a:solidFill>
                <a:latin typeface="Arial Rounded MT Bold"/>
              </a:rPr>
              <a:t>Investing wisdom</a:t>
            </a:r>
          </a:p>
        </p:txBody>
      </p:sp>
      <p:sp>
        <p:nvSpPr>
          <p:cNvPr id="776195" name="Rectangle 3"/>
          <p:cNvSpPr>
            <a:spLocks noGrp="1" noChangeArrowheads="1"/>
          </p:cNvSpPr>
          <p:nvPr>
            <p:ph type="body" idx="1"/>
          </p:nvPr>
        </p:nvSpPr>
        <p:spPr>
          <a:xfrm>
            <a:off x="982663" y="1676400"/>
            <a:ext cx="8093075" cy="4800600"/>
          </a:xfrm>
        </p:spPr>
        <p:txBody>
          <a:bodyPr/>
          <a:lstStyle/>
          <a:p>
            <a:pPr marL="617538" lvl="4" indent="0" algn="ctr">
              <a:buNone/>
            </a:pPr>
            <a:r>
              <a:rPr lang="en-US" sz="2400" dirty="0" smtClean="0">
                <a:solidFill>
                  <a:schemeClr val="accent1"/>
                </a:solidFill>
                <a:latin typeface="Arial Rounded MT Bold"/>
              </a:rPr>
              <a:t>Invest your money </a:t>
            </a:r>
            <a:r>
              <a:rPr lang="en-US" dirty="0" smtClean="0">
                <a:solidFill>
                  <a:schemeClr val="accent1"/>
                </a:solidFill>
              </a:rPr>
              <a:t>the same way you buy </a:t>
            </a:r>
            <a:r>
              <a:rPr lang="en-US" sz="2400" dirty="0" smtClean="0">
                <a:solidFill>
                  <a:schemeClr val="accent1"/>
                </a:solidFill>
                <a:latin typeface="Arial Rounded MT Bold"/>
              </a:rPr>
              <a:t>seasonal clothing</a:t>
            </a:r>
          </a:p>
          <a:p>
            <a:pPr marL="617538" lvl="4" indent="0" algn="ctr">
              <a:buNone/>
            </a:pPr>
            <a:r>
              <a:rPr lang="en-US" sz="2400" dirty="0" smtClean="0">
                <a:solidFill>
                  <a:schemeClr val="accent1"/>
                </a:solidFill>
                <a:latin typeface="Arial Rounded MT Bold"/>
              </a:rPr>
              <a:t>The beach ball under water</a:t>
            </a:r>
          </a:p>
          <a:p>
            <a:pPr marL="617538" lvl="4" indent="0" algn="ctr">
              <a:buNone/>
            </a:pPr>
            <a:r>
              <a:rPr lang="en-US" sz="2400" dirty="0" smtClean="0">
                <a:solidFill>
                  <a:schemeClr val="accent1"/>
                </a:solidFill>
                <a:latin typeface="Arial Rounded MT Bold"/>
              </a:rPr>
              <a:t>Q + T + D = R/W</a:t>
            </a:r>
          </a:p>
          <a:p>
            <a:pPr marL="617538" lvl="4" indent="0" algn="ctr">
              <a:buNone/>
            </a:pPr>
            <a:r>
              <a:rPr lang="en-US" sz="2400" dirty="0" smtClean="0">
                <a:solidFill>
                  <a:schemeClr val="accent1"/>
                </a:solidFill>
                <a:latin typeface="Arial Rounded MT Bold"/>
              </a:rPr>
              <a:t>10% drop = one stride in a 36’ room</a:t>
            </a:r>
          </a:p>
        </p:txBody>
      </p:sp>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086600" y="4648200"/>
            <a:ext cx="1962150" cy="2038350"/>
          </a:xfrm>
          <a:prstGeom prst="rect">
            <a:avLst/>
          </a:prstGeom>
        </p:spPr>
      </p:pic>
    </p:spTree>
    <p:extLst>
      <p:ext uri="{BB962C8B-B14F-4D97-AF65-F5344CB8AC3E}">
        <p14:creationId xmlns:p14="http://schemas.microsoft.com/office/powerpoint/2010/main" xmlns="" val="316871391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663" y="685801"/>
            <a:ext cx="8093075" cy="1066799"/>
          </a:xfrm>
        </p:spPr>
        <p:txBody>
          <a:bodyPr/>
          <a:lstStyle/>
          <a:p>
            <a:pPr algn="ctr"/>
            <a:r>
              <a:rPr lang="en-US" sz="4000" dirty="0" smtClean="0">
                <a:solidFill>
                  <a:schemeClr val="accent1"/>
                </a:solidFill>
                <a:latin typeface="Arial Rounded MT Bold" pitchFamily="34" charset="0"/>
              </a:rPr>
              <a:t>Diversification</a:t>
            </a:r>
            <a:endParaRPr lang="en-US" sz="4000" dirty="0">
              <a:solidFill>
                <a:schemeClr val="accent1"/>
              </a:solidFill>
              <a:latin typeface="Arial Rounded MT Bold" pitchFamily="34" charset="0"/>
            </a:endParaRPr>
          </a:p>
        </p:txBody>
      </p:sp>
      <p:pic>
        <p:nvPicPr>
          <p:cNvPr id="4" name="Content Placeholder 3" descr="pencils.jpg"/>
          <p:cNvPicPr>
            <a:picLocks noGrp="1" noChangeAspect="1"/>
          </p:cNvPicPr>
          <p:nvPr>
            <p:ph idx="1"/>
          </p:nvPr>
        </p:nvPicPr>
        <p:blipFill>
          <a:blip r:embed="rId2"/>
          <a:stretch>
            <a:fillRect/>
          </a:stretch>
        </p:blipFill>
        <p:spPr>
          <a:xfrm>
            <a:off x="4495800" y="1752600"/>
            <a:ext cx="4558974" cy="5334000"/>
          </a:xfrm>
        </p:spPr>
      </p:pic>
      <p:sp>
        <p:nvSpPr>
          <p:cNvPr id="5" name="TextBox 4"/>
          <p:cNvSpPr txBox="1"/>
          <p:nvPr/>
        </p:nvSpPr>
        <p:spPr>
          <a:xfrm>
            <a:off x="838200" y="1905000"/>
            <a:ext cx="2971800" cy="1938992"/>
          </a:xfrm>
          <a:prstGeom prst="rect">
            <a:avLst/>
          </a:prstGeom>
          <a:noFill/>
        </p:spPr>
        <p:txBody>
          <a:bodyPr wrap="square" rtlCol="0">
            <a:spAutoFit/>
          </a:bodyPr>
          <a:lstStyle/>
          <a:p>
            <a:pPr algn="ctr"/>
            <a:r>
              <a:rPr lang="en-US" sz="2400" dirty="0" smtClean="0">
                <a:solidFill>
                  <a:schemeClr val="accent1"/>
                </a:solidFill>
                <a:latin typeface="Arial Rounded MT Bold" pitchFamily="34" charset="0"/>
              </a:rPr>
              <a:t>Fifty pencils</a:t>
            </a:r>
          </a:p>
          <a:p>
            <a:pPr algn="ctr"/>
            <a:endParaRPr lang="en-US" sz="2400" dirty="0" smtClean="0">
              <a:solidFill>
                <a:schemeClr val="accent1"/>
              </a:solidFill>
              <a:latin typeface="Arial Rounded MT Bold" pitchFamily="34" charset="0"/>
            </a:endParaRPr>
          </a:p>
          <a:p>
            <a:pPr algn="ctr"/>
            <a:r>
              <a:rPr lang="en-US" sz="2400" dirty="0" smtClean="0">
                <a:solidFill>
                  <a:schemeClr val="accent1"/>
                </a:solidFill>
                <a:latin typeface="Arial Rounded MT Bold" pitchFamily="34" charset="0"/>
              </a:rPr>
              <a:t>Three lanes of traffic</a:t>
            </a:r>
          </a:p>
          <a:p>
            <a:pPr algn="ctr"/>
            <a:endParaRPr lang="en-US" sz="2400" dirty="0" smtClean="0">
              <a:solidFill>
                <a:schemeClr val="accent1"/>
              </a:solidFill>
              <a:latin typeface="Arial Rounded MT Bold" pitchFamily="34" charset="0"/>
            </a:endParaRPr>
          </a:p>
          <a:p>
            <a:pPr algn="ctr"/>
            <a:r>
              <a:rPr lang="en-US" sz="2400" dirty="0" smtClean="0">
                <a:solidFill>
                  <a:schemeClr val="accent1"/>
                </a:solidFill>
                <a:latin typeface="Arial Rounded MT Bold" pitchFamily="34" charset="0"/>
              </a:rPr>
              <a:t>Women’s shoes</a:t>
            </a:r>
            <a:endParaRPr lang="en-US" sz="2400" dirty="0">
              <a:solidFill>
                <a:schemeClr val="accent1"/>
              </a:solidFill>
              <a:latin typeface="Arial Rounded MT Bold" pitchFamily="34" charset="0"/>
            </a:endParaRPr>
          </a:p>
        </p:txBody>
      </p:sp>
    </p:spTree>
    <p:extLst>
      <p:ext uri="{BB962C8B-B14F-4D97-AF65-F5344CB8AC3E}">
        <p14:creationId xmlns:p14="http://schemas.microsoft.com/office/powerpoint/2010/main" xmlns="" val="236431705"/>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2"/>
          <p:cNvSpPr>
            <a:spLocks noGrp="1" noChangeArrowheads="1"/>
          </p:cNvSpPr>
          <p:nvPr>
            <p:ph type="title"/>
          </p:nvPr>
        </p:nvSpPr>
        <p:spPr>
          <a:xfrm>
            <a:off x="982663" y="304801"/>
            <a:ext cx="8093075" cy="761999"/>
          </a:xfrm>
        </p:spPr>
        <p:txBody>
          <a:bodyPr/>
          <a:lstStyle/>
          <a:p>
            <a:pPr algn="ctr"/>
            <a:r>
              <a:rPr lang="en-US" sz="4000" dirty="0" smtClean="0">
                <a:solidFill>
                  <a:schemeClr val="accent1"/>
                </a:solidFill>
                <a:latin typeface="Arial Rounded MT Bold"/>
              </a:rPr>
              <a:t>Dollar Cost Averaging</a:t>
            </a:r>
          </a:p>
        </p:txBody>
      </p:sp>
      <p:sp>
        <p:nvSpPr>
          <p:cNvPr id="770051" name="Rectangle 3"/>
          <p:cNvSpPr>
            <a:spLocks noGrp="1" noChangeArrowheads="1"/>
          </p:cNvSpPr>
          <p:nvPr>
            <p:ph type="body" idx="1"/>
          </p:nvPr>
        </p:nvSpPr>
        <p:spPr>
          <a:xfrm>
            <a:off x="982663" y="1066800"/>
            <a:ext cx="8093075" cy="1600200"/>
          </a:xfrm>
        </p:spPr>
        <p:txBody>
          <a:bodyPr/>
          <a:lstStyle/>
          <a:p>
            <a:pPr lvl="4" algn="l">
              <a:buFont typeface="Wingdings" pitchFamily="2" charset="2"/>
              <a:buChar char="v"/>
            </a:pPr>
            <a:endParaRPr lang="en-US" sz="2200" dirty="0" smtClean="0"/>
          </a:p>
          <a:p>
            <a:pPr marL="617538" lvl="4" indent="0" algn="l">
              <a:buNone/>
            </a:pPr>
            <a:r>
              <a:rPr lang="en-US" sz="2400" dirty="0" smtClean="0">
                <a:solidFill>
                  <a:schemeClr val="accent1"/>
                </a:solidFill>
                <a:latin typeface="Arial Rounded MT Bold"/>
              </a:rPr>
              <a:t>Investing money is like taking a shower</a:t>
            </a:r>
          </a:p>
          <a:p>
            <a:pPr lvl="4" algn="l">
              <a:buFont typeface="Wingdings" pitchFamily="2" charset="2"/>
              <a:buChar char="v"/>
            </a:pPr>
            <a:endParaRPr lang="en-US" sz="2200" dirty="0" smtClean="0"/>
          </a:p>
        </p:txBody>
      </p:sp>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257800" y="3048000"/>
            <a:ext cx="3333750" cy="3114675"/>
          </a:xfrm>
          <a:prstGeom prst="rect">
            <a:avLst/>
          </a:prstGeom>
        </p:spPr>
      </p:pic>
    </p:spTree>
    <p:extLst>
      <p:ext uri="{BB962C8B-B14F-4D97-AF65-F5344CB8AC3E}">
        <p14:creationId xmlns:p14="http://schemas.microsoft.com/office/powerpoint/2010/main" xmlns="" val="349908759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4" name="Rectangle 2"/>
          <p:cNvSpPr>
            <a:spLocks noGrp="1" noChangeArrowheads="1"/>
          </p:cNvSpPr>
          <p:nvPr>
            <p:ph type="title"/>
          </p:nvPr>
        </p:nvSpPr>
        <p:spPr>
          <a:xfrm>
            <a:off x="982663" y="685801"/>
            <a:ext cx="8093075" cy="990599"/>
          </a:xfrm>
        </p:spPr>
        <p:txBody>
          <a:bodyPr/>
          <a:lstStyle/>
          <a:p>
            <a:pPr algn="ctr"/>
            <a:r>
              <a:rPr lang="en-US" sz="4000" dirty="0" smtClean="0">
                <a:solidFill>
                  <a:schemeClr val="accent1"/>
                </a:solidFill>
                <a:latin typeface="Arial Rounded MT Bold"/>
              </a:rPr>
              <a:t>Fees and Commissions</a:t>
            </a:r>
          </a:p>
        </p:txBody>
      </p:sp>
      <p:sp>
        <p:nvSpPr>
          <p:cNvPr id="771075" name="Rectangle 3"/>
          <p:cNvSpPr>
            <a:spLocks noGrp="1" noChangeArrowheads="1"/>
          </p:cNvSpPr>
          <p:nvPr>
            <p:ph type="body" idx="1"/>
          </p:nvPr>
        </p:nvSpPr>
        <p:spPr>
          <a:xfrm>
            <a:off x="982663" y="2058988"/>
            <a:ext cx="8093075" cy="2741612"/>
          </a:xfrm>
        </p:spPr>
        <p:txBody>
          <a:bodyPr/>
          <a:lstStyle/>
          <a:p>
            <a:pPr marL="617538" lvl="4" indent="0" algn="l">
              <a:buNone/>
            </a:pPr>
            <a:r>
              <a:rPr lang="en-US" sz="2400" dirty="0" smtClean="0">
                <a:solidFill>
                  <a:schemeClr val="accent1"/>
                </a:solidFill>
                <a:latin typeface="Arial Rounded MT Bold"/>
              </a:rPr>
              <a:t>Commission conscious or results conscious?</a:t>
            </a:r>
          </a:p>
          <a:p>
            <a:pPr marL="617538" lvl="4" indent="0" algn="l">
              <a:buNone/>
            </a:pPr>
            <a:r>
              <a:rPr lang="en-US" sz="2400" dirty="0" smtClean="0">
                <a:solidFill>
                  <a:schemeClr val="accent1"/>
                </a:solidFill>
                <a:latin typeface="Arial Rounded MT Bold"/>
              </a:rPr>
              <a:t>“</a:t>
            </a:r>
            <a:r>
              <a:rPr lang="en-US" sz="2400" i="1" dirty="0" smtClean="0">
                <a:solidFill>
                  <a:schemeClr val="accent1"/>
                </a:solidFill>
                <a:latin typeface="Arial Rounded MT Bold"/>
              </a:rPr>
              <a:t>The amount of money you will pay me in fees or commissions will not change my life.  It will change your life</a:t>
            </a:r>
            <a:r>
              <a:rPr lang="en-US" sz="2400" dirty="0" smtClean="0">
                <a:solidFill>
                  <a:schemeClr val="accent1"/>
                </a:solidFill>
                <a:latin typeface="Arial Rounded MT Bold"/>
              </a:rPr>
              <a:t>.”</a:t>
            </a:r>
          </a:p>
          <a:p>
            <a:pPr lvl="4" algn="l">
              <a:buFont typeface="Arial" pitchFamily="34" charset="0"/>
              <a:buChar char="•"/>
            </a:pPr>
            <a:endParaRPr lang="en-US" sz="2400" dirty="0" smtClean="0">
              <a:solidFill>
                <a:schemeClr val="accent1"/>
              </a:solidFill>
              <a:latin typeface="Arial Rounded MT Bold"/>
            </a:endParaRPr>
          </a:p>
          <a:p>
            <a:pPr marL="617538" lvl="4" indent="0" algn="l">
              <a:buNone/>
            </a:pPr>
            <a:endParaRPr lang="en-US" sz="2400" dirty="0" smtClean="0">
              <a:solidFill>
                <a:schemeClr val="accent1"/>
              </a:solidFill>
              <a:latin typeface="Arial Rounded MT Bold"/>
            </a:endParaRPr>
          </a:p>
          <a:p>
            <a:pPr marL="1430338" lvl="4" indent="0" algn="l">
              <a:buNone/>
            </a:pPr>
            <a:endParaRPr lang="en-US" sz="2200" dirty="0" smtClean="0"/>
          </a:p>
        </p:txBody>
      </p:sp>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553200" y="4114800"/>
            <a:ext cx="2743200" cy="2743200"/>
          </a:xfrm>
          <a:prstGeom prst="rect">
            <a:avLst/>
          </a:prstGeom>
        </p:spPr>
      </p:pic>
    </p:spTree>
    <p:extLst>
      <p:ext uri="{BB962C8B-B14F-4D97-AF65-F5344CB8AC3E}">
        <p14:creationId xmlns:p14="http://schemas.microsoft.com/office/powerpoint/2010/main" xmlns="" val="228294834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2" name="Rectangle 2"/>
          <p:cNvSpPr>
            <a:spLocks noGrp="1" noChangeArrowheads="1"/>
          </p:cNvSpPr>
          <p:nvPr>
            <p:ph type="title"/>
          </p:nvPr>
        </p:nvSpPr>
        <p:spPr>
          <a:xfrm>
            <a:off x="982663" y="1304925"/>
            <a:ext cx="8093075" cy="754063"/>
          </a:xfrm>
        </p:spPr>
        <p:txBody>
          <a:bodyPr/>
          <a:lstStyle/>
          <a:p>
            <a:pPr algn="ctr"/>
            <a:r>
              <a:rPr lang="en-US" sz="4000" i="1" dirty="0" smtClean="0">
                <a:latin typeface="Arial Rounded MT Bold" pitchFamily="34" charset="0"/>
              </a:rPr>
              <a:t>“I want to think it over”</a:t>
            </a:r>
          </a:p>
        </p:txBody>
      </p:sp>
      <p:sp>
        <p:nvSpPr>
          <p:cNvPr id="773123" name="Rectangle 3"/>
          <p:cNvSpPr>
            <a:spLocks noGrp="1" noChangeArrowheads="1"/>
          </p:cNvSpPr>
          <p:nvPr>
            <p:ph type="body" idx="1"/>
          </p:nvPr>
        </p:nvSpPr>
        <p:spPr>
          <a:xfrm>
            <a:off x="609600" y="2209800"/>
            <a:ext cx="8466138" cy="4495800"/>
          </a:xfrm>
        </p:spPr>
        <p:txBody>
          <a:bodyPr/>
          <a:lstStyle/>
          <a:p>
            <a:pPr lvl="4" algn="l">
              <a:buFont typeface="Wingdings" pitchFamily="2" charset="2"/>
              <a:buChar char="v"/>
            </a:pPr>
            <a:endParaRPr lang="en-US" sz="2200" dirty="0" smtClean="0">
              <a:solidFill>
                <a:schemeClr val="accent1">
                  <a:lumMod val="75000"/>
                </a:schemeClr>
              </a:solidFill>
              <a:latin typeface="Arial Rounded MT Bold" pitchFamily="34" charset="0"/>
            </a:endParaRPr>
          </a:p>
          <a:p>
            <a:pPr marL="617538" lvl="4" indent="0" algn="l">
              <a:buNone/>
            </a:pPr>
            <a:r>
              <a:rPr lang="en-US" sz="2200" dirty="0" smtClean="0">
                <a:solidFill>
                  <a:schemeClr val="accent1"/>
                </a:solidFill>
                <a:latin typeface="Arial Rounded MT Bold" pitchFamily="34" charset="0"/>
              </a:rPr>
              <a:t>Sixty miles in one hour	</a:t>
            </a:r>
          </a:p>
          <a:p>
            <a:pPr marL="617538" lvl="4" indent="0" algn="l">
              <a:buNone/>
            </a:pPr>
            <a:r>
              <a:rPr lang="en-US" sz="2200" dirty="0" smtClean="0">
                <a:solidFill>
                  <a:schemeClr val="accent1"/>
                </a:solidFill>
                <a:latin typeface="Arial Rounded MT Bold" pitchFamily="34" charset="0"/>
              </a:rPr>
              <a:t>Tailor’s measuring tape</a:t>
            </a:r>
          </a:p>
          <a:p>
            <a:endParaRPr lang="en-US" dirty="0" smtClean="0"/>
          </a:p>
          <a:p>
            <a:endParaRPr lang="en-US" dirty="0" smtClean="0"/>
          </a:p>
          <a:p>
            <a:endParaRPr lang="en-US" dirty="0" smtClean="0"/>
          </a:p>
        </p:txBody>
      </p:sp>
      <p:pic>
        <p:nvPicPr>
          <p:cNvPr id="4" name="Picture 3" descr="measuring-tape-10_300.jpg"/>
          <p:cNvPicPr>
            <a:picLocks noChangeAspect="1"/>
          </p:cNvPicPr>
          <p:nvPr/>
        </p:nvPicPr>
        <p:blipFill>
          <a:blip r:embed="rId2"/>
          <a:stretch>
            <a:fillRect/>
          </a:stretch>
        </p:blipFill>
        <p:spPr>
          <a:xfrm>
            <a:off x="5638800" y="2362200"/>
            <a:ext cx="3810000" cy="4533900"/>
          </a:xfrm>
          <a:prstGeom prst="rect">
            <a:avLst/>
          </a:prstGeom>
        </p:spPr>
      </p:pic>
    </p:spTree>
    <p:extLst>
      <p:ext uri="{BB962C8B-B14F-4D97-AF65-F5344CB8AC3E}">
        <p14:creationId xmlns:p14="http://schemas.microsoft.com/office/powerpoint/2010/main" xmlns="" val="334147976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Differentiate </a:t>
            </a:r>
            <a:r>
              <a:rPr lang="en-US" smtClean="0"/>
              <a:t>or Die</a:t>
            </a:r>
            <a:endParaRPr lang="en-US" dirty="0"/>
          </a:p>
        </p:txBody>
      </p:sp>
      <p:sp>
        <p:nvSpPr>
          <p:cNvPr id="3" name="Content Placeholder 2"/>
          <p:cNvSpPr>
            <a:spLocks noGrp="1"/>
          </p:cNvSpPr>
          <p:nvPr>
            <p:ph idx="1"/>
          </p:nvPr>
        </p:nvSpPr>
        <p:spPr/>
        <p:txBody>
          <a:bodyPr/>
          <a:lstStyle/>
          <a:p>
            <a:endParaRPr lang="en-US" dirty="0" smtClean="0"/>
          </a:p>
          <a:p>
            <a:pPr marL="514350" indent="-514350" algn="ctr">
              <a:buFont typeface="+mj-lt"/>
              <a:buAutoNum type="romanUcPeriod"/>
            </a:pPr>
            <a:r>
              <a:rPr lang="en-US" dirty="0" smtClean="0"/>
              <a:t>Break </a:t>
            </a:r>
            <a:r>
              <a:rPr lang="en-US" dirty="0" smtClean="0"/>
              <a:t>out of the commodity trap</a:t>
            </a:r>
          </a:p>
          <a:p>
            <a:pPr marL="514350" indent="-514350" algn="ctr">
              <a:buFont typeface="+mj-lt"/>
              <a:buAutoNum type="romanUcPeriod"/>
            </a:pPr>
            <a:r>
              <a:rPr lang="en-US" dirty="0" smtClean="0">
                <a:sym typeface="Verdana" pitchFamily="-106" charset="0"/>
              </a:rPr>
              <a:t>Harvard Business School case study of top sales people</a:t>
            </a:r>
          </a:p>
          <a:p>
            <a:pPr marL="514350" indent="-514350" algn="ctr">
              <a:buFont typeface="+mj-lt"/>
              <a:buAutoNum type="romanUcPeriod"/>
            </a:pPr>
            <a:r>
              <a:rPr lang="en-US" dirty="0" smtClean="0">
                <a:sym typeface="Verdana" pitchFamily="-106" charset="0"/>
              </a:rPr>
              <a:t>Strengthen </a:t>
            </a:r>
            <a:r>
              <a:rPr lang="en-US" dirty="0" smtClean="0">
                <a:sym typeface="Verdana" pitchFamily="-106" charset="0"/>
              </a:rPr>
              <a:t>your core competency </a:t>
            </a:r>
          </a:p>
          <a:p>
            <a:pPr marL="514350" indent="-514350" algn="ctr">
              <a:buFont typeface="+mj-lt"/>
              <a:buAutoNum type="romanUcPeriod"/>
            </a:pPr>
            <a:r>
              <a:rPr lang="en-US" smtClean="0">
                <a:sym typeface="Verdana" pitchFamily="-106" charset="0"/>
              </a:rPr>
              <a:t>Get </a:t>
            </a:r>
            <a:r>
              <a:rPr lang="en-US" dirty="0" smtClean="0">
                <a:sym typeface="Verdana" pitchFamily="-106" charset="0"/>
              </a:rPr>
              <a:t>clients off the fence</a:t>
            </a:r>
          </a:p>
          <a:p>
            <a:endParaRPr lang="en-US" dirty="0" smtClean="0">
              <a:sym typeface="Verdana" pitchFamily="-106" charset="0"/>
            </a:endParaRPr>
          </a:p>
          <a:p>
            <a:endParaRPr lang="en-US" dirty="0" smtClean="0">
              <a:sym typeface="Verdana" pitchFamily="-106" charset="0"/>
            </a:endParaRPr>
          </a:p>
          <a:p>
            <a:endParaRPr lang="en-US" dirty="0" smtClean="0"/>
          </a:p>
          <a:p>
            <a:endParaRPr lang="en-US" dirty="0" smtClean="0"/>
          </a:p>
          <a:p>
            <a:pPr marL="0" indent="0">
              <a:buNone/>
            </a:pPr>
            <a:endParaRPr lang="en-US" dirty="0"/>
          </a:p>
          <a:p>
            <a:r>
              <a:rPr lang="en-US" dirty="0" smtClean="0"/>
              <a:t>Getting clients off the fence</a:t>
            </a:r>
            <a:endParaRPr lang="en-US" dirty="0"/>
          </a:p>
        </p:txBody>
      </p:sp>
    </p:spTree>
    <p:extLst>
      <p:ext uri="{BB962C8B-B14F-4D97-AF65-F5344CB8AC3E}">
        <p14:creationId xmlns:p14="http://schemas.microsoft.com/office/powerpoint/2010/main" xmlns="" val="2339322352"/>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0" name="Rectangle 2"/>
          <p:cNvSpPr>
            <a:spLocks noGrp="1" noChangeArrowheads="1"/>
          </p:cNvSpPr>
          <p:nvPr>
            <p:ph type="title"/>
          </p:nvPr>
        </p:nvSpPr>
        <p:spPr>
          <a:xfrm>
            <a:off x="982663" y="381001"/>
            <a:ext cx="8093075" cy="990599"/>
          </a:xfrm>
        </p:spPr>
        <p:txBody>
          <a:bodyPr/>
          <a:lstStyle/>
          <a:p>
            <a:pPr algn="ctr"/>
            <a:r>
              <a:rPr lang="en-US" sz="4000" dirty="0" smtClean="0">
                <a:solidFill>
                  <a:schemeClr val="accent1"/>
                </a:solidFill>
                <a:latin typeface="Arial Rounded MT Bold"/>
              </a:rPr>
              <a:t>Maintaining a long </a:t>
            </a:r>
            <a:r>
              <a:rPr lang="en-US" sz="4000" dirty="0">
                <a:solidFill>
                  <a:schemeClr val="accent1"/>
                </a:solidFill>
                <a:latin typeface="Arial Rounded MT Bold"/>
              </a:rPr>
              <a:t>t</a:t>
            </a:r>
            <a:r>
              <a:rPr lang="en-US" sz="4000" dirty="0" smtClean="0">
                <a:solidFill>
                  <a:schemeClr val="accent1"/>
                </a:solidFill>
                <a:latin typeface="Arial Rounded MT Bold"/>
              </a:rPr>
              <a:t>erm perspective</a:t>
            </a:r>
          </a:p>
        </p:txBody>
      </p:sp>
      <p:sp>
        <p:nvSpPr>
          <p:cNvPr id="775171" name="Rectangle 3"/>
          <p:cNvSpPr>
            <a:spLocks noGrp="1" noChangeArrowheads="1"/>
          </p:cNvSpPr>
          <p:nvPr>
            <p:ph type="body" idx="1"/>
          </p:nvPr>
        </p:nvSpPr>
        <p:spPr>
          <a:xfrm>
            <a:off x="304800" y="1447800"/>
            <a:ext cx="6934199" cy="1600200"/>
          </a:xfrm>
        </p:spPr>
        <p:txBody>
          <a:bodyPr/>
          <a:lstStyle/>
          <a:p>
            <a:pPr marL="617538" lvl="4" indent="0" algn="ctr">
              <a:buNone/>
            </a:pPr>
            <a:r>
              <a:rPr lang="en-US" sz="2200" dirty="0" smtClean="0">
                <a:solidFill>
                  <a:schemeClr val="accent1"/>
                </a:solidFill>
                <a:latin typeface="Arial Rounded MT Bold" pitchFamily="34" charset="0"/>
              </a:rPr>
              <a:t>DOB, HS graduation date, wedding date</a:t>
            </a:r>
          </a:p>
          <a:p>
            <a:pPr marL="617538" lvl="4" indent="0" algn="ctr">
              <a:buNone/>
            </a:pPr>
            <a:r>
              <a:rPr lang="en-US" sz="2200" dirty="0" smtClean="0">
                <a:solidFill>
                  <a:schemeClr val="accent1"/>
                </a:solidFill>
                <a:latin typeface="Arial Rounded MT Bold" pitchFamily="34" charset="0"/>
              </a:rPr>
              <a:t>Strawberry plants</a:t>
            </a:r>
          </a:p>
          <a:p>
            <a:pPr marL="617538" lvl="4" indent="0" algn="ctr">
              <a:buNone/>
            </a:pPr>
            <a:r>
              <a:rPr lang="en-US" sz="2200" dirty="0" smtClean="0">
                <a:solidFill>
                  <a:schemeClr val="accent1"/>
                </a:solidFill>
                <a:latin typeface="Arial Rounded MT Bold" pitchFamily="34" charset="0"/>
              </a:rPr>
              <a:t>You are a train conductor</a:t>
            </a:r>
          </a:p>
        </p:txBody>
      </p:sp>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267200" y="3257227"/>
            <a:ext cx="5384800" cy="3594100"/>
          </a:xfrm>
          <a:prstGeom prst="rect">
            <a:avLst/>
          </a:prstGeom>
        </p:spPr>
      </p:pic>
    </p:spTree>
    <p:extLst>
      <p:ext uri="{BB962C8B-B14F-4D97-AF65-F5344CB8AC3E}">
        <p14:creationId xmlns:p14="http://schemas.microsoft.com/office/powerpoint/2010/main" xmlns="" val="4158025076"/>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Rectangle 2"/>
          <p:cNvSpPr>
            <a:spLocks noGrp="1" noChangeArrowheads="1"/>
          </p:cNvSpPr>
          <p:nvPr>
            <p:ph type="title"/>
          </p:nvPr>
        </p:nvSpPr>
        <p:spPr>
          <a:xfrm>
            <a:off x="982663" y="381000"/>
            <a:ext cx="8093075" cy="914400"/>
          </a:xfrm>
        </p:spPr>
        <p:txBody>
          <a:bodyPr/>
          <a:lstStyle/>
          <a:p>
            <a:pPr algn="ctr"/>
            <a:r>
              <a:rPr lang="en-US" sz="4000" dirty="0" smtClean="0">
                <a:solidFill>
                  <a:schemeClr val="accent1"/>
                </a:solidFill>
                <a:latin typeface="Arial Rounded MT Bold" pitchFamily="34" charset="0"/>
              </a:rPr>
              <a:t>Why should I do business with you?</a:t>
            </a:r>
          </a:p>
        </p:txBody>
      </p:sp>
      <p:sp>
        <p:nvSpPr>
          <p:cNvPr id="778243" name="Rectangle 3"/>
          <p:cNvSpPr>
            <a:spLocks noGrp="1" noChangeArrowheads="1"/>
          </p:cNvSpPr>
          <p:nvPr>
            <p:ph type="body" idx="1"/>
          </p:nvPr>
        </p:nvSpPr>
        <p:spPr>
          <a:xfrm>
            <a:off x="533400" y="1981200"/>
            <a:ext cx="4572000" cy="2743200"/>
          </a:xfrm>
        </p:spPr>
        <p:txBody>
          <a:bodyPr/>
          <a:lstStyle/>
          <a:p>
            <a:pPr marL="617538" lvl="4" indent="0" algn="ctr">
              <a:buNone/>
            </a:pPr>
            <a:r>
              <a:rPr lang="en-US" sz="2200" dirty="0" smtClean="0">
                <a:solidFill>
                  <a:schemeClr val="accent1"/>
                </a:solidFill>
                <a:latin typeface="Arial Rounded MT Bold" pitchFamily="34" charset="0"/>
              </a:rPr>
              <a:t>Airline pilot story</a:t>
            </a:r>
          </a:p>
          <a:p>
            <a:pPr marL="617538" lvl="4" indent="0" algn="ctr">
              <a:buNone/>
            </a:pPr>
            <a:r>
              <a:rPr lang="en-US" sz="2200" dirty="0" smtClean="0">
                <a:solidFill>
                  <a:schemeClr val="accent1"/>
                </a:solidFill>
                <a:latin typeface="Arial Rounded MT Bold" pitchFamily="34" charset="0"/>
              </a:rPr>
              <a:t>Kernel of corn</a:t>
            </a:r>
          </a:p>
          <a:p>
            <a:pPr marL="617538" lvl="4" indent="0" algn="ctr">
              <a:buNone/>
            </a:pPr>
            <a:r>
              <a:rPr lang="en-US" sz="2200" dirty="0" smtClean="0">
                <a:solidFill>
                  <a:schemeClr val="accent1"/>
                </a:solidFill>
                <a:latin typeface="Arial Rounded MT Bold" pitchFamily="34" charset="0"/>
              </a:rPr>
              <a:t>Compass and map</a:t>
            </a:r>
          </a:p>
          <a:p>
            <a:pPr marL="617538" lvl="4" indent="0" algn="ctr">
              <a:buNone/>
            </a:pPr>
            <a:r>
              <a:rPr lang="en-US" sz="2200" dirty="0" smtClean="0">
                <a:solidFill>
                  <a:schemeClr val="accent1"/>
                </a:solidFill>
                <a:latin typeface="Arial Rounded MT Bold" pitchFamily="34" charset="0"/>
              </a:rPr>
              <a:t>Monthly haircuts</a:t>
            </a:r>
          </a:p>
          <a:p>
            <a:pPr lvl="4" algn="l">
              <a:buNone/>
            </a:pPr>
            <a:endParaRPr lang="en-US" sz="2200" dirty="0" smtClean="0">
              <a:solidFill>
                <a:schemeClr val="accent1">
                  <a:lumMod val="75000"/>
                </a:schemeClr>
              </a:solidFill>
              <a:latin typeface="Arial Rounded MT Bold" pitchFamily="34" charset="0"/>
            </a:endParaRPr>
          </a:p>
        </p:txBody>
      </p:sp>
      <p:pic>
        <p:nvPicPr>
          <p:cNvPr id="5" name="Picture 4" descr="Airline Pilot Male.jpg"/>
          <p:cNvPicPr>
            <a:picLocks noChangeAspect="1"/>
          </p:cNvPicPr>
          <p:nvPr/>
        </p:nvPicPr>
        <p:blipFill>
          <a:blip r:embed="rId2"/>
          <a:stretch>
            <a:fillRect/>
          </a:stretch>
        </p:blipFill>
        <p:spPr>
          <a:xfrm>
            <a:off x="4953000" y="3200400"/>
            <a:ext cx="4457700" cy="2952750"/>
          </a:xfrm>
          <a:prstGeom prst="rect">
            <a:avLst/>
          </a:prstGeom>
        </p:spPr>
      </p:pic>
    </p:spTree>
    <p:extLst>
      <p:ext uri="{BB962C8B-B14F-4D97-AF65-F5344CB8AC3E}">
        <p14:creationId xmlns:p14="http://schemas.microsoft.com/office/powerpoint/2010/main" xmlns="" val="467216144"/>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p:txBody>
          <a:bodyPr/>
          <a:lstStyle/>
          <a:p>
            <a:pPr algn="ctr"/>
            <a:r>
              <a:rPr lang="en-US" sz="2400" dirty="0" smtClean="0">
                <a:latin typeface="Arial Rounded MT Bold" pitchFamily="34" charset="0"/>
                <a:ea typeface="ＭＳ Ｐゴシック"/>
                <a:cs typeface="ＭＳ Ｐゴシック"/>
              </a:rPr>
              <a:t> </a:t>
            </a:r>
            <a:r>
              <a:rPr lang="en-US" dirty="0">
                <a:latin typeface="Arial Rounded MT Bold" pitchFamily="34" charset="0"/>
                <a:ea typeface="ＭＳ Ｐゴシック"/>
                <a:cs typeface="ＭＳ Ｐゴシック"/>
              </a:rPr>
              <a:t>A</a:t>
            </a:r>
            <a:r>
              <a:rPr lang="en-US" dirty="0" smtClean="0">
                <a:latin typeface="Arial Rounded MT Bold" pitchFamily="34" charset="0"/>
                <a:ea typeface="ＭＳ Ｐゴシック"/>
                <a:cs typeface="ＭＳ Ｐゴシック"/>
              </a:rPr>
              <a:t>ll the data has been commoditized</a:t>
            </a:r>
          </a:p>
        </p:txBody>
      </p:sp>
      <p:pic>
        <p:nvPicPr>
          <p:cNvPr id="67586" name="Content Placeholder 3" descr="advice.jpg"/>
          <p:cNvPicPr>
            <a:picLocks noGrp="1" noChangeAspect="1"/>
          </p:cNvPicPr>
          <p:nvPr>
            <p:ph idx="1"/>
          </p:nvPr>
        </p:nvPicPr>
        <p:blipFill>
          <a:blip r:embed="rId2"/>
          <a:srcRect/>
          <a:stretch>
            <a:fillRect/>
          </a:stretch>
        </p:blipFill>
        <p:spPr>
          <a:xfrm>
            <a:off x="2971800" y="2362200"/>
            <a:ext cx="3840163" cy="2743200"/>
          </a:xfrm>
        </p:spPr>
      </p:pic>
      <p:sp>
        <p:nvSpPr>
          <p:cNvPr id="2" name="TextBox 1"/>
          <p:cNvSpPr txBox="1"/>
          <p:nvPr/>
        </p:nvSpPr>
        <p:spPr>
          <a:xfrm>
            <a:off x="1828800" y="5715000"/>
            <a:ext cx="6858000" cy="461665"/>
          </a:xfrm>
          <a:prstGeom prst="rect">
            <a:avLst/>
          </a:prstGeom>
          <a:noFill/>
        </p:spPr>
        <p:txBody>
          <a:bodyPr wrap="square" rtlCol="0">
            <a:spAutoFit/>
          </a:bodyPr>
          <a:lstStyle/>
          <a:p>
            <a:pPr marL="0" lvl="1" indent="0" algn="ctr">
              <a:spcBef>
                <a:spcPts val="1875"/>
              </a:spcBef>
              <a:buNone/>
              <a:defRPr/>
            </a:pPr>
            <a:r>
              <a:rPr lang="en-US" sz="2400" dirty="0">
                <a:solidFill>
                  <a:schemeClr val="accent1"/>
                </a:solidFill>
              </a:rPr>
              <a:t>Your speaking style cannot be easily copied</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accent1"/>
                </a:solidFill>
              </a:rPr>
              <a:t>IV. </a:t>
            </a:r>
            <a:r>
              <a:rPr lang="en-US" dirty="0" smtClean="0">
                <a:solidFill>
                  <a:schemeClr val="accent1"/>
                </a:solidFill>
              </a:rPr>
              <a:t>Getting </a:t>
            </a:r>
            <a:r>
              <a:rPr lang="en-US" dirty="0" smtClean="0">
                <a:solidFill>
                  <a:schemeClr val="accent1"/>
                </a:solidFill>
              </a:rPr>
              <a:t>clients off the fence</a:t>
            </a:r>
            <a:endParaRPr lang="en-US" dirty="0">
              <a:solidFill>
                <a:schemeClr val="accent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209800" y="1676400"/>
            <a:ext cx="5397500" cy="3594100"/>
          </a:xfrm>
        </p:spPr>
      </p:pic>
    </p:spTree>
    <p:extLst>
      <p:ext uri="{BB962C8B-B14F-4D97-AF65-F5344CB8AC3E}">
        <p14:creationId xmlns:p14="http://schemas.microsoft.com/office/powerpoint/2010/main" xmlns="" val="26194196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a:xfrm>
            <a:off x="838200" y="533400"/>
            <a:ext cx="8094663" cy="1219200"/>
          </a:xfrm>
        </p:spPr>
        <p:txBody>
          <a:bodyPr/>
          <a:lstStyle/>
          <a:p>
            <a:pPr algn="ctr"/>
            <a:r>
              <a:rPr lang="en-US" sz="3200" dirty="0" smtClean="0">
                <a:latin typeface="Arial Rounded MT Bold" pitchFamily="34" charset="0"/>
                <a:ea typeface="ＭＳ Ｐゴシック"/>
                <a:cs typeface="ＭＳ Ｐゴシック"/>
              </a:rPr>
              <a:t>   The investor’s greatest challenge is staying invested in the face of bad news</a:t>
            </a:r>
            <a:endParaRPr lang="en-US" sz="3200" i="1" dirty="0" smtClean="0">
              <a:latin typeface="Arial Rounded MT Bold" pitchFamily="34" charset="0"/>
              <a:ea typeface="ＭＳ Ｐゴシック"/>
              <a:cs typeface="ＭＳ Ｐゴシック"/>
            </a:endParaRPr>
          </a:p>
        </p:txBody>
      </p:sp>
      <p:sp>
        <p:nvSpPr>
          <p:cNvPr id="5" name="TextBox 4"/>
          <p:cNvSpPr txBox="1"/>
          <p:nvPr/>
        </p:nvSpPr>
        <p:spPr>
          <a:xfrm>
            <a:off x="2895600" y="5867400"/>
            <a:ext cx="4495800" cy="523875"/>
          </a:xfrm>
          <a:prstGeom prst="rect">
            <a:avLst/>
          </a:prstGeom>
          <a:noFill/>
        </p:spPr>
        <p:txBody>
          <a:bodyPr>
            <a:spAutoFit/>
          </a:bodyPr>
          <a:lstStyle/>
          <a:p>
            <a:pPr algn="ctr">
              <a:defRPr/>
            </a:pPr>
            <a:r>
              <a:rPr lang="en-US" sz="2800" dirty="0">
                <a:solidFill>
                  <a:schemeClr val="accent1">
                    <a:lumMod val="75000"/>
                  </a:schemeClr>
                </a:solidFill>
                <a:latin typeface="Arial Rounded MT Bold" pitchFamily="34" charset="0"/>
                <a:ea typeface="ＭＳ Ｐゴシック" pitchFamily="-106" charset="-128"/>
                <a:cs typeface="+mn-cs"/>
                <a:sym typeface="Gill Sans" pitchFamily="-106" charset="0"/>
              </a:rPr>
              <a:t>This time it’s different</a:t>
            </a:r>
          </a:p>
        </p:txBody>
      </p:sp>
      <p:pic>
        <p:nvPicPr>
          <p:cNvPr id="70659" name="Content Placeholder 6" descr="bad news.jpg"/>
          <p:cNvPicPr>
            <a:picLocks noGrp="1" noChangeAspect="1"/>
          </p:cNvPicPr>
          <p:nvPr>
            <p:ph idx="1"/>
          </p:nvPr>
        </p:nvPicPr>
        <p:blipFill>
          <a:blip r:embed="rId2"/>
          <a:srcRect/>
          <a:stretch>
            <a:fillRect/>
          </a:stretch>
        </p:blipFill>
        <p:spPr>
          <a:xfrm>
            <a:off x="1828800" y="1752600"/>
            <a:ext cx="6350000" cy="4711700"/>
          </a:xfrm>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sz="3200" dirty="0" smtClean="0">
                <a:sym typeface="Optima LT Std" charset="0"/>
              </a:rPr>
              <a:t>   </a:t>
            </a:r>
            <a:r>
              <a:rPr lang="en-US" sz="3200" dirty="0" smtClean="0">
                <a:solidFill>
                  <a:schemeClr val="accent1"/>
                </a:solidFill>
                <a:sym typeface="Optima LT Std" charset="0"/>
              </a:rPr>
              <a:t>Tell them a great long-term story</a:t>
            </a:r>
            <a:endParaRPr lang="en-US" sz="2400" dirty="0">
              <a:solidFill>
                <a:schemeClr val="accent1"/>
              </a:solidFill>
              <a:latin typeface="Arial Rounded MT Bold" pitchFamily="34" charset="0"/>
              <a:sym typeface="Optima LT Std" charset="0"/>
            </a:endParaRPr>
          </a:p>
        </p:txBody>
      </p:sp>
      <p:sp>
        <p:nvSpPr>
          <p:cNvPr id="3" name="Content Placeholder 2"/>
          <p:cNvSpPr>
            <a:spLocks noGrp="1"/>
          </p:cNvSpPr>
          <p:nvPr>
            <p:ph idx="1"/>
          </p:nvPr>
        </p:nvSpPr>
        <p:spPr>
          <a:xfrm>
            <a:off x="511175" y="1752600"/>
            <a:ext cx="8986838" cy="4649788"/>
          </a:xfrm>
        </p:spPr>
        <p:txBody>
          <a:bodyPr/>
          <a:lstStyle/>
          <a:p>
            <a:pPr algn="ctr">
              <a:buFont typeface="Verdana" pitchFamily="-106" charset="0"/>
              <a:buNone/>
              <a:defRPr/>
            </a:pPr>
            <a:r>
              <a:rPr lang="en-US" dirty="0" smtClean="0">
                <a:solidFill>
                  <a:schemeClr val="accent1"/>
                </a:solidFill>
                <a:latin typeface="Arial Rounded MT Bold" pitchFamily="34" charset="0"/>
                <a:sym typeface="Verdana" pitchFamily="-106" charset="0"/>
              </a:rPr>
              <a:t>  </a:t>
            </a:r>
            <a:r>
              <a:rPr lang="en-US" sz="2800" dirty="0" smtClean="0">
                <a:solidFill>
                  <a:schemeClr val="accent1"/>
                </a:solidFill>
                <a:latin typeface="Arial Rounded MT Bold" pitchFamily="34" charset="0"/>
                <a:sym typeface="Verdana" pitchFamily="-106" charset="0"/>
              </a:rPr>
              <a:t>“Do you know what investing for the long run but listening to market news every day is like? It's like a man walking up a big hill with a yo-yo and keeping his eye fixed on the yo-yo instead of the hill."</a:t>
            </a:r>
            <a:br>
              <a:rPr lang="en-US" sz="2800" dirty="0" smtClean="0">
                <a:solidFill>
                  <a:schemeClr val="accent1"/>
                </a:solidFill>
                <a:latin typeface="Arial Rounded MT Bold" pitchFamily="34" charset="0"/>
                <a:sym typeface="Verdana" pitchFamily="-106" charset="0"/>
              </a:rPr>
            </a:br>
            <a:r>
              <a:rPr lang="en-US" sz="2800" i="1" dirty="0" smtClean="0">
                <a:solidFill>
                  <a:schemeClr val="accent1"/>
                </a:solidFill>
                <a:latin typeface="Arial Rounded MT Bold" pitchFamily="34" charset="0"/>
                <a:sym typeface="Verdana" pitchFamily="-106" charset="0"/>
              </a:rPr>
              <a:t>Alan Abelson</a:t>
            </a:r>
            <a:endParaRPr lang="en-US" sz="2800" dirty="0" smtClean="0">
              <a:solidFill>
                <a:schemeClr val="accent1"/>
              </a:solidFill>
              <a:latin typeface="Arial Rounded MT Bold" pitchFamily="34" charset="0"/>
              <a:sym typeface="Verdana" pitchFamily="-106" charset="0"/>
            </a:endParaRPr>
          </a:p>
          <a:p>
            <a:pPr>
              <a:buFont typeface="Verdana" pitchFamily="-106" charset="0"/>
              <a:buChar char="•"/>
              <a:defRPr/>
            </a:pPr>
            <a:endParaRPr lang="en-US" dirty="0">
              <a:sym typeface="Verdana" pitchFamily="-106" charset="0"/>
            </a:endParaRPr>
          </a:p>
        </p:txBody>
      </p:sp>
      <p:pic>
        <p:nvPicPr>
          <p:cNvPr id="68611" name="Picture 3" descr="yoyo.jpg"/>
          <p:cNvPicPr>
            <a:picLocks noChangeAspect="1"/>
          </p:cNvPicPr>
          <p:nvPr/>
        </p:nvPicPr>
        <p:blipFill>
          <a:blip r:embed="rId2"/>
          <a:srcRect/>
          <a:stretch>
            <a:fillRect/>
          </a:stretch>
        </p:blipFill>
        <p:spPr bwMode="auto">
          <a:xfrm>
            <a:off x="6553200" y="3962400"/>
            <a:ext cx="2143125" cy="21431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p:txBody>
          <a:bodyPr/>
          <a:lstStyle/>
          <a:p>
            <a:pPr algn="ctr"/>
            <a:r>
              <a:rPr lang="en-US" dirty="0" smtClean="0">
                <a:latin typeface="Arial Rounded MT Bold" pitchFamily="34" charset="0"/>
                <a:ea typeface="ＭＳ Ｐゴシック"/>
                <a:cs typeface="ＭＳ Ｐゴシック"/>
              </a:rPr>
              <a:t>Tolerance, perception and recency bias</a:t>
            </a:r>
          </a:p>
        </p:txBody>
      </p:sp>
      <p:sp>
        <p:nvSpPr>
          <p:cNvPr id="3" name="Content Placeholder 2"/>
          <p:cNvSpPr>
            <a:spLocks noGrp="1"/>
          </p:cNvSpPr>
          <p:nvPr>
            <p:ph idx="1"/>
          </p:nvPr>
        </p:nvSpPr>
        <p:spPr>
          <a:xfrm>
            <a:off x="511175" y="1600201"/>
            <a:ext cx="8986838" cy="4724399"/>
          </a:xfrm>
        </p:spPr>
        <p:txBody>
          <a:bodyPr/>
          <a:lstStyle/>
          <a:p>
            <a:pPr marL="0" indent="0">
              <a:buNone/>
              <a:defRPr/>
            </a:pPr>
            <a:endParaRPr lang="en-US" dirty="0" smtClean="0">
              <a:sym typeface="Verdana" pitchFamily="-106" charset="0"/>
            </a:endParaRPr>
          </a:p>
          <a:p>
            <a:pPr marL="0" indent="0" algn="ctr">
              <a:buNone/>
              <a:defRPr/>
            </a:pPr>
            <a:r>
              <a:rPr lang="en-US" dirty="0" smtClean="0">
                <a:solidFill>
                  <a:schemeClr val="accent1"/>
                </a:solidFill>
                <a:sym typeface="Verdana" pitchFamily="-106" charset="0"/>
              </a:rPr>
              <a:t>Appreciate why clients are on the fence</a:t>
            </a:r>
          </a:p>
          <a:p>
            <a:pPr marL="0" indent="0" algn="ctr">
              <a:buNone/>
              <a:defRPr/>
            </a:pPr>
            <a:r>
              <a:rPr lang="en-US" dirty="0" smtClean="0">
                <a:solidFill>
                  <a:schemeClr val="accent1"/>
                </a:solidFill>
                <a:sym typeface="Verdana" pitchFamily="-106" charset="0"/>
              </a:rPr>
              <a:t>Be confident in your opinion</a:t>
            </a:r>
          </a:p>
          <a:p>
            <a:pPr marL="0" indent="0" algn="ctr">
              <a:buNone/>
              <a:defRPr/>
            </a:pPr>
            <a:r>
              <a:rPr lang="en-US" dirty="0" smtClean="0">
                <a:solidFill>
                  <a:schemeClr val="accent1"/>
                </a:solidFill>
                <a:sym typeface="Verdana" pitchFamily="-106" charset="0"/>
              </a:rPr>
              <a:t>Be enthusiastic</a:t>
            </a:r>
          </a:p>
          <a:p>
            <a:pPr marL="0" indent="0" algn="ctr">
              <a:buNone/>
              <a:defRPr/>
            </a:pPr>
            <a:r>
              <a:rPr lang="en-US" dirty="0" smtClean="0">
                <a:solidFill>
                  <a:schemeClr val="accent1"/>
                </a:solidFill>
                <a:sym typeface="Verdana" pitchFamily="-106" charset="0"/>
              </a:rPr>
              <a:t>Be positive about what lies ahead</a:t>
            </a:r>
          </a:p>
          <a:p>
            <a:pPr marL="0" indent="0" algn="ctr">
              <a:buNone/>
              <a:defRPr/>
            </a:pPr>
            <a:r>
              <a:rPr lang="en-US" dirty="0" smtClean="0">
                <a:solidFill>
                  <a:schemeClr val="accent1"/>
                </a:solidFill>
                <a:sym typeface="Verdana" pitchFamily="-106" charset="0"/>
              </a:rPr>
              <a:t>Refocus your clients on the long term</a:t>
            </a:r>
            <a:endParaRPr lang="en-US" dirty="0">
              <a:solidFill>
                <a:schemeClr val="accent1"/>
              </a:solidFill>
              <a:sym typeface="Verdana" pitchFamily="-106"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a:xfrm>
            <a:off x="835025" y="381000"/>
            <a:ext cx="8662988" cy="609600"/>
          </a:xfrm>
        </p:spPr>
        <p:txBody>
          <a:bodyPr/>
          <a:lstStyle/>
          <a:p>
            <a:r>
              <a:rPr lang="en-US" sz="4000" dirty="0" smtClean="0">
                <a:latin typeface="Arial Rounded MT Bold" pitchFamily="34" charset="0"/>
                <a:ea typeface="ＭＳ Ｐゴシック"/>
                <a:cs typeface="ＭＳ Ｐゴシック"/>
              </a:rPr>
              <a:t>			It’s Never Different!!</a:t>
            </a:r>
          </a:p>
        </p:txBody>
      </p:sp>
      <p:pic>
        <p:nvPicPr>
          <p:cNvPr id="90114" name="Content Placeholder 4" descr="1929[1].jpg"/>
          <p:cNvPicPr>
            <a:picLocks noGrp="1" noChangeAspect="1"/>
          </p:cNvPicPr>
          <p:nvPr>
            <p:ph idx="1"/>
          </p:nvPr>
        </p:nvPicPr>
        <p:blipFill>
          <a:blip r:embed="rId2"/>
          <a:srcRect/>
          <a:stretch>
            <a:fillRect/>
          </a:stretch>
        </p:blipFill>
        <p:spPr>
          <a:xfrm>
            <a:off x="2819400" y="1066800"/>
            <a:ext cx="4583113" cy="5241925"/>
          </a:xfrm>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3" descr="1950.png"/>
          <p:cNvPicPr>
            <a:picLocks noChangeAspect="1"/>
          </p:cNvPicPr>
          <p:nvPr/>
        </p:nvPicPr>
        <p:blipFill>
          <a:blip r:embed="rId3"/>
          <a:srcRect/>
          <a:stretch>
            <a:fillRect/>
          </a:stretch>
        </p:blipFill>
        <p:spPr bwMode="auto">
          <a:xfrm>
            <a:off x="3017838" y="5699125"/>
            <a:ext cx="2459037" cy="1008063"/>
          </a:xfrm>
          <a:prstGeom prst="rect">
            <a:avLst/>
          </a:prstGeom>
          <a:noFill/>
          <a:ln w="9525">
            <a:noFill/>
            <a:miter lim="800000"/>
            <a:headEnd/>
            <a:tailEnd/>
          </a:ln>
        </p:spPr>
      </p:pic>
      <p:pic>
        <p:nvPicPr>
          <p:cNvPr id="7" name="Picture 6" descr="korea2b.jpg"/>
          <p:cNvPicPr>
            <a:picLocks noChangeAspect="1"/>
          </p:cNvPicPr>
          <p:nvPr/>
        </p:nvPicPr>
        <p:blipFill>
          <a:blip r:embed="rId4"/>
          <a:stretch>
            <a:fillRect/>
          </a:stretch>
        </p:blipFill>
        <p:spPr>
          <a:xfrm>
            <a:off x="760828" y="1727200"/>
            <a:ext cx="4513384" cy="36271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descr="korean-war-28-1617b.jpg"/>
          <p:cNvPicPr>
            <a:picLocks noChangeAspect="1"/>
          </p:cNvPicPr>
          <p:nvPr/>
        </p:nvPicPr>
        <p:blipFill>
          <a:blip r:embed="rId5"/>
          <a:stretch>
            <a:fillRect/>
          </a:stretch>
        </p:blipFill>
        <p:spPr>
          <a:xfrm>
            <a:off x="5131201" y="2072640"/>
            <a:ext cx="4314265" cy="36271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20759999"/>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3" descr="atomic-bomb3.jpg"/>
          <p:cNvPicPr>
            <a:picLocks noChangeAspect="1" noChangeArrowheads="1"/>
          </p:cNvPicPr>
          <p:nvPr/>
        </p:nvPicPr>
        <p:blipFill>
          <a:blip r:embed="rId3"/>
          <a:srcRect/>
          <a:stretch>
            <a:fillRect/>
          </a:stretch>
        </p:blipFill>
        <p:spPr bwMode="auto">
          <a:xfrm>
            <a:off x="1990725" y="836613"/>
            <a:ext cx="8007350" cy="6958012"/>
          </a:xfrm>
          <a:prstGeom prst="rect">
            <a:avLst/>
          </a:prstGeom>
          <a:noFill/>
          <a:ln w="9525">
            <a:noFill/>
            <a:miter lim="800000"/>
            <a:headEnd/>
            <a:tailEnd/>
          </a:ln>
        </p:spPr>
      </p:pic>
      <p:pic>
        <p:nvPicPr>
          <p:cNvPr id="93186" name="Picture 4" descr="1955.png"/>
          <p:cNvPicPr>
            <a:picLocks noChangeAspect="1"/>
          </p:cNvPicPr>
          <p:nvPr/>
        </p:nvPicPr>
        <p:blipFill>
          <a:blip r:embed="rId4"/>
          <a:srcRect/>
          <a:stretch>
            <a:fillRect/>
          </a:stretch>
        </p:blipFill>
        <p:spPr bwMode="auto">
          <a:xfrm>
            <a:off x="0" y="5181600"/>
            <a:ext cx="2459038" cy="1008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025" y="381001"/>
            <a:ext cx="8662988" cy="685800"/>
          </a:xfrm>
        </p:spPr>
        <p:txBody>
          <a:bodyPr/>
          <a:lstStyle/>
          <a:p>
            <a:pPr marL="571500" indent="-571500" algn="ctr">
              <a:buFont typeface="+mj-lt"/>
              <a:buAutoNum type="romanUcPeriod"/>
            </a:pPr>
            <a:r>
              <a:rPr lang="en-US" sz="3200" dirty="0" smtClean="0"/>
              <a:t>Breaking </a:t>
            </a:r>
            <a:r>
              <a:rPr lang="en-US" sz="3200" dirty="0" smtClean="0"/>
              <a:t>out of the </a:t>
            </a:r>
            <a:r>
              <a:rPr lang="en-US" sz="3200" dirty="0" smtClean="0">
                <a:latin typeface="Arial Rounded MT Bold"/>
              </a:rPr>
              <a:t>commodity trap</a:t>
            </a:r>
            <a:endParaRPr lang="en-US" sz="3200" dirty="0">
              <a:latin typeface="Arial Rounded MT Bold"/>
            </a:endParaRPr>
          </a:p>
        </p:txBody>
      </p:sp>
      <p:sp>
        <p:nvSpPr>
          <p:cNvPr id="3" name="Content Placeholder 2"/>
          <p:cNvSpPr>
            <a:spLocks noGrp="1"/>
          </p:cNvSpPr>
          <p:nvPr>
            <p:ph idx="1"/>
          </p:nvPr>
        </p:nvSpPr>
        <p:spPr>
          <a:xfrm>
            <a:off x="685800" y="990601"/>
            <a:ext cx="8986838" cy="5552420"/>
          </a:xfrm>
        </p:spPr>
        <p:txBody>
          <a:bodyPr/>
          <a:lstStyle/>
          <a:p>
            <a:endParaRPr lang="en-US" sz="2400" dirty="0" smtClean="0">
              <a:solidFill>
                <a:schemeClr val="accent1"/>
              </a:solidFill>
              <a:latin typeface="Arial Rounded MT Bold"/>
            </a:endParaRP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048000" y="1143000"/>
            <a:ext cx="4572000" cy="4114800"/>
          </a:xfrm>
          <a:prstGeom prst="rect">
            <a:avLst/>
          </a:prstGeom>
        </p:spPr>
      </p:pic>
      <p:sp>
        <p:nvSpPr>
          <p:cNvPr id="5" name="TextBox 4"/>
          <p:cNvSpPr txBox="1"/>
          <p:nvPr/>
        </p:nvSpPr>
        <p:spPr>
          <a:xfrm>
            <a:off x="3886200" y="6019800"/>
            <a:ext cx="2819400" cy="523220"/>
          </a:xfrm>
          <a:prstGeom prst="rect">
            <a:avLst/>
          </a:prstGeom>
          <a:noFill/>
        </p:spPr>
        <p:txBody>
          <a:bodyPr wrap="square" rtlCol="0">
            <a:spAutoFit/>
          </a:bodyPr>
          <a:lstStyle/>
          <a:p>
            <a:r>
              <a:rPr lang="en-US" sz="2800" dirty="0">
                <a:solidFill>
                  <a:schemeClr val="accent1"/>
                </a:solidFill>
                <a:latin typeface="Arial Rounded MT Bold"/>
              </a:rPr>
              <a:t>$.02 or $5.00?</a:t>
            </a:r>
          </a:p>
        </p:txBody>
      </p:sp>
    </p:spTree>
    <p:extLst>
      <p:ext uri="{BB962C8B-B14F-4D97-AF65-F5344CB8AC3E}">
        <p14:creationId xmlns:p14="http://schemas.microsoft.com/office/powerpoint/2010/main" xmlns="" val="1711653215"/>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5" descr="iStock_sputnick.jpg"/>
          <p:cNvPicPr>
            <a:picLocks noChangeAspect="1" noChangeArrowheads="1"/>
          </p:cNvPicPr>
          <p:nvPr/>
        </p:nvPicPr>
        <p:blipFill>
          <a:blip r:embed="rId3"/>
          <a:srcRect/>
          <a:stretch>
            <a:fillRect/>
          </a:stretch>
        </p:blipFill>
        <p:spPr bwMode="auto">
          <a:xfrm>
            <a:off x="2481263" y="885825"/>
            <a:ext cx="7000875" cy="5400675"/>
          </a:xfrm>
          <a:prstGeom prst="rect">
            <a:avLst/>
          </a:prstGeom>
          <a:noFill/>
          <a:ln w="9525">
            <a:noFill/>
            <a:miter lim="800000"/>
            <a:headEnd/>
            <a:tailEnd/>
          </a:ln>
        </p:spPr>
      </p:pic>
      <p:pic>
        <p:nvPicPr>
          <p:cNvPr id="5" name="Picture 4" descr="iStock_stamp.png"/>
          <p:cNvPicPr>
            <a:picLocks noChangeAspect="1"/>
          </p:cNvPicPr>
          <p:nvPr/>
        </p:nvPicPr>
        <p:blipFill>
          <a:blip r:embed="rId4"/>
          <a:srcRect/>
          <a:stretch>
            <a:fillRect/>
          </a:stretch>
        </p:blipFill>
        <p:spPr bwMode="auto">
          <a:xfrm>
            <a:off x="3268663" y="4922838"/>
            <a:ext cx="2976562" cy="2144712"/>
          </a:xfrm>
          <a:prstGeom prst="rect">
            <a:avLst/>
          </a:prstGeom>
          <a:noFill/>
          <a:ln w="9525">
            <a:noFill/>
            <a:miter lim="800000"/>
            <a:headEnd/>
            <a:tailEnd/>
          </a:ln>
          <a:effectLst>
            <a:outerShdw dist="114300" dir="2700000" sx="102000" sy="102000" algn="r" rotWithShape="0">
              <a:srgbClr val="808080">
                <a:alpha val="42999"/>
              </a:srgbClr>
            </a:outerShdw>
          </a:effectLst>
        </p:spPr>
      </p:pic>
      <p:pic>
        <p:nvPicPr>
          <p:cNvPr id="95235" name="Picture 6" descr="1957.png"/>
          <p:cNvPicPr>
            <a:picLocks noChangeAspect="1"/>
          </p:cNvPicPr>
          <p:nvPr/>
        </p:nvPicPr>
        <p:blipFill>
          <a:blip r:embed="rId5"/>
          <a:srcRect/>
          <a:stretch>
            <a:fillRect/>
          </a:stretch>
        </p:blipFill>
        <p:spPr bwMode="auto">
          <a:xfrm>
            <a:off x="168275" y="4922838"/>
            <a:ext cx="2457450" cy="1006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3" descr="decade_50.png"/>
          <p:cNvPicPr>
            <a:picLocks noChangeAspect="1"/>
          </p:cNvPicPr>
          <p:nvPr/>
        </p:nvPicPr>
        <p:blipFill>
          <a:blip r:embed="rId3"/>
          <a:srcRect/>
          <a:stretch>
            <a:fillRect/>
          </a:stretch>
        </p:blipFill>
        <p:spPr bwMode="auto">
          <a:xfrm>
            <a:off x="3175" y="173038"/>
            <a:ext cx="10052050" cy="777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5" descr="cuba3.gif"/>
          <p:cNvPicPr>
            <a:picLocks noChangeAspect="1" noChangeArrowheads="1"/>
          </p:cNvPicPr>
          <p:nvPr/>
        </p:nvPicPr>
        <p:blipFill>
          <a:blip r:embed="rId3"/>
          <a:srcRect/>
          <a:stretch>
            <a:fillRect/>
          </a:stretch>
        </p:blipFill>
        <p:spPr bwMode="auto">
          <a:xfrm>
            <a:off x="3400425" y="1858963"/>
            <a:ext cx="6523038" cy="5416550"/>
          </a:xfrm>
          <a:prstGeom prst="rect">
            <a:avLst/>
          </a:prstGeom>
          <a:noFill/>
          <a:ln w="9525">
            <a:noFill/>
            <a:miter lim="800000"/>
            <a:headEnd/>
            <a:tailEnd/>
          </a:ln>
        </p:spPr>
      </p:pic>
      <p:pic>
        <p:nvPicPr>
          <p:cNvPr id="99330" name="Picture 3" descr="CubanMissile 04-0132a.gif"/>
          <p:cNvPicPr>
            <a:picLocks noChangeAspect="1" noChangeArrowheads="1"/>
          </p:cNvPicPr>
          <p:nvPr/>
        </p:nvPicPr>
        <p:blipFill>
          <a:blip r:embed="rId4"/>
          <a:srcRect/>
          <a:stretch>
            <a:fillRect/>
          </a:stretch>
        </p:blipFill>
        <p:spPr bwMode="auto">
          <a:xfrm>
            <a:off x="436563" y="931863"/>
            <a:ext cx="4122737" cy="4954587"/>
          </a:xfrm>
          <a:prstGeom prst="rect">
            <a:avLst/>
          </a:prstGeom>
          <a:noFill/>
          <a:ln w="9525">
            <a:noFill/>
            <a:miter lim="800000"/>
            <a:headEnd/>
            <a:tailEnd/>
          </a:ln>
        </p:spPr>
      </p:pic>
      <p:pic>
        <p:nvPicPr>
          <p:cNvPr id="99331" name="Picture 4" descr="1962.png"/>
          <p:cNvPicPr>
            <a:picLocks noChangeAspect="1"/>
          </p:cNvPicPr>
          <p:nvPr/>
        </p:nvPicPr>
        <p:blipFill>
          <a:blip r:embed="rId5"/>
          <a:srcRect/>
          <a:stretch>
            <a:fillRect/>
          </a:stretch>
        </p:blipFill>
        <p:spPr bwMode="auto">
          <a:xfrm>
            <a:off x="4359275" y="963613"/>
            <a:ext cx="2933700" cy="145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3" descr="JFK2.gif"/>
          <p:cNvPicPr>
            <a:picLocks noChangeAspect="1" noChangeArrowheads="1"/>
          </p:cNvPicPr>
          <p:nvPr/>
        </p:nvPicPr>
        <p:blipFill>
          <a:blip r:embed="rId3"/>
          <a:srcRect/>
          <a:stretch>
            <a:fillRect/>
          </a:stretch>
        </p:blipFill>
        <p:spPr bwMode="auto">
          <a:xfrm>
            <a:off x="2266950" y="814388"/>
            <a:ext cx="6343650" cy="5632450"/>
          </a:xfrm>
          <a:prstGeom prst="rect">
            <a:avLst/>
          </a:prstGeom>
          <a:noFill/>
          <a:ln w="9525">
            <a:noFill/>
            <a:miter lim="800000"/>
            <a:headEnd/>
            <a:tailEnd/>
          </a:ln>
        </p:spPr>
      </p:pic>
      <p:pic>
        <p:nvPicPr>
          <p:cNvPr id="101378" name="Picture 4" descr="JFK3.gif"/>
          <p:cNvPicPr>
            <a:picLocks noChangeAspect="1" noChangeArrowheads="1"/>
          </p:cNvPicPr>
          <p:nvPr/>
        </p:nvPicPr>
        <p:blipFill>
          <a:blip r:embed="rId4"/>
          <a:srcRect/>
          <a:stretch>
            <a:fillRect/>
          </a:stretch>
        </p:blipFill>
        <p:spPr bwMode="auto">
          <a:xfrm>
            <a:off x="106363" y="1416050"/>
            <a:ext cx="3427412" cy="3530600"/>
          </a:xfrm>
          <a:prstGeom prst="rect">
            <a:avLst/>
          </a:prstGeom>
          <a:noFill/>
          <a:ln w="9525">
            <a:noFill/>
            <a:miter lim="800000"/>
            <a:headEnd/>
            <a:tailEnd/>
          </a:ln>
        </p:spPr>
      </p:pic>
      <p:pic>
        <p:nvPicPr>
          <p:cNvPr id="101379" name="Picture 5" descr="JFK4.gif"/>
          <p:cNvPicPr>
            <a:picLocks noChangeAspect="1" noChangeArrowheads="1"/>
          </p:cNvPicPr>
          <p:nvPr/>
        </p:nvPicPr>
        <p:blipFill>
          <a:blip r:embed="rId5"/>
          <a:srcRect/>
          <a:stretch>
            <a:fillRect/>
          </a:stretch>
        </p:blipFill>
        <p:spPr bwMode="auto">
          <a:xfrm>
            <a:off x="6564313" y="3868738"/>
            <a:ext cx="3454400" cy="3530600"/>
          </a:xfrm>
          <a:prstGeom prst="rect">
            <a:avLst/>
          </a:prstGeom>
          <a:noFill/>
          <a:ln w="9525">
            <a:noFill/>
            <a:miter lim="800000"/>
            <a:headEnd/>
            <a:tailEnd/>
          </a:ln>
        </p:spPr>
      </p:pic>
      <p:pic>
        <p:nvPicPr>
          <p:cNvPr id="101380" name="Picture 4" descr="1963.png"/>
          <p:cNvPicPr>
            <a:picLocks noChangeAspect="1"/>
          </p:cNvPicPr>
          <p:nvPr/>
        </p:nvPicPr>
        <p:blipFill>
          <a:blip r:embed="rId6"/>
          <a:srcRect/>
          <a:stretch>
            <a:fillRect/>
          </a:stretch>
        </p:blipFill>
        <p:spPr bwMode="auto">
          <a:xfrm>
            <a:off x="1608138" y="5613400"/>
            <a:ext cx="2933700" cy="145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3" descr="APSixDayWar.jpg"/>
          <p:cNvPicPr>
            <a:picLocks noChangeAspect="1" noChangeArrowheads="1"/>
          </p:cNvPicPr>
          <p:nvPr/>
        </p:nvPicPr>
        <p:blipFill>
          <a:blip r:embed="rId3"/>
          <a:srcRect/>
          <a:stretch>
            <a:fillRect/>
          </a:stretch>
        </p:blipFill>
        <p:spPr bwMode="auto">
          <a:xfrm>
            <a:off x="1254125" y="814388"/>
            <a:ext cx="7483475" cy="5853112"/>
          </a:xfrm>
          <a:prstGeom prst="rect">
            <a:avLst/>
          </a:prstGeom>
          <a:noFill/>
          <a:ln w="9525">
            <a:noFill/>
            <a:miter lim="800000"/>
            <a:headEnd/>
            <a:tailEnd/>
          </a:ln>
        </p:spPr>
      </p:pic>
      <p:pic>
        <p:nvPicPr>
          <p:cNvPr id="103426" name="Picture 2" descr="1967.png"/>
          <p:cNvPicPr>
            <a:picLocks noChangeAspect="1"/>
          </p:cNvPicPr>
          <p:nvPr/>
        </p:nvPicPr>
        <p:blipFill>
          <a:blip r:embed="rId4"/>
          <a:srcRect/>
          <a:stretch>
            <a:fillRect/>
          </a:stretch>
        </p:blipFill>
        <p:spPr bwMode="auto">
          <a:xfrm>
            <a:off x="2765425" y="6218238"/>
            <a:ext cx="2933700" cy="145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6" descr="tet3.jpg"/>
          <p:cNvPicPr>
            <a:picLocks noChangeAspect="1" noChangeArrowheads="1"/>
          </p:cNvPicPr>
          <p:nvPr/>
        </p:nvPicPr>
        <p:blipFill>
          <a:blip r:embed="rId3"/>
          <a:srcRect/>
          <a:stretch>
            <a:fillRect/>
          </a:stretch>
        </p:blipFill>
        <p:spPr bwMode="auto">
          <a:xfrm>
            <a:off x="1757363" y="1001713"/>
            <a:ext cx="7234237" cy="5810250"/>
          </a:xfrm>
          <a:prstGeom prst="rect">
            <a:avLst/>
          </a:prstGeom>
          <a:noFill/>
          <a:ln w="9525">
            <a:noFill/>
            <a:miter lim="800000"/>
            <a:headEnd/>
            <a:tailEnd/>
          </a:ln>
        </p:spPr>
      </p:pic>
      <p:pic>
        <p:nvPicPr>
          <p:cNvPr id="105474" name="Picture 5" descr="Tetoffensive 36-3044a.gif"/>
          <p:cNvPicPr>
            <a:picLocks noChangeAspect="1" noChangeArrowheads="1"/>
          </p:cNvPicPr>
          <p:nvPr/>
        </p:nvPicPr>
        <p:blipFill>
          <a:blip r:embed="rId4"/>
          <a:srcRect/>
          <a:stretch>
            <a:fillRect/>
          </a:stretch>
        </p:blipFill>
        <p:spPr bwMode="auto">
          <a:xfrm>
            <a:off x="7315200" y="946150"/>
            <a:ext cx="2682875" cy="3654425"/>
          </a:xfrm>
          <a:prstGeom prst="rect">
            <a:avLst/>
          </a:prstGeom>
          <a:noFill/>
          <a:ln w="9525">
            <a:noFill/>
            <a:miter lim="800000"/>
            <a:headEnd/>
            <a:tailEnd/>
          </a:ln>
        </p:spPr>
      </p:pic>
      <p:pic>
        <p:nvPicPr>
          <p:cNvPr id="105475" name="Picture 3" descr="tesOffensive 36-2893a.gif"/>
          <p:cNvPicPr>
            <a:picLocks noChangeAspect="1" noChangeArrowheads="1"/>
          </p:cNvPicPr>
          <p:nvPr/>
        </p:nvPicPr>
        <p:blipFill>
          <a:blip r:embed="rId5"/>
          <a:srcRect/>
          <a:stretch>
            <a:fillRect/>
          </a:stretch>
        </p:blipFill>
        <p:spPr bwMode="auto">
          <a:xfrm>
            <a:off x="120650" y="919163"/>
            <a:ext cx="4675188" cy="3613150"/>
          </a:xfrm>
          <a:prstGeom prst="rect">
            <a:avLst/>
          </a:prstGeom>
          <a:noFill/>
          <a:ln w="9525">
            <a:noFill/>
            <a:miter lim="800000"/>
            <a:headEnd/>
            <a:tailEnd/>
          </a:ln>
        </p:spPr>
      </p:pic>
      <p:pic>
        <p:nvPicPr>
          <p:cNvPr id="105476" name="Picture 4" descr="1968.png"/>
          <p:cNvPicPr>
            <a:picLocks noChangeAspect="1"/>
          </p:cNvPicPr>
          <p:nvPr/>
        </p:nvPicPr>
        <p:blipFill>
          <a:blip r:embed="rId6"/>
          <a:srcRect/>
          <a:stretch>
            <a:fillRect/>
          </a:stretch>
        </p:blipFill>
        <p:spPr bwMode="auto">
          <a:xfrm>
            <a:off x="2682875" y="6145213"/>
            <a:ext cx="2933700" cy="145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1" descr="MLK_2.jpg"/>
          <p:cNvPicPr>
            <a:picLocks noChangeAspect="1" noChangeArrowheads="1"/>
          </p:cNvPicPr>
          <p:nvPr/>
        </p:nvPicPr>
        <p:blipFill>
          <a:blip r:embed="rId3"/>
          <a:srcRect/>
          <a:stretch>
            <a:fillRect/>
          </a:stretch>
        </p:blipFill>
        <p:spPr bwMode="auto">
          <a:xfrm>
            <a:off x="422275" y="863600"/>
            <a:ext cx="4700588" cy="5291138"/>
          </a:xfrm>
          <a:prstGeom prst="rect">
            <a:avLst/>
          </a:prstGeom>
          <a:noFill/>
          <a:ln w="9525">
            <a:noFill/>
            <a:miter lim="800000"/>
            <a:headEnd/>
            <a:tailEnd/>
          </a:ln>
        </p:spPr>
      </p:pic>
      <p:pic>
        <p:nvPicPr>
          <p:cNvPr id="107522" name="Picture 2" descr="robert_kennedy_1.jpg"/>
          <p:cNvPicPr>
            <a:picLocks noChangeAspect="1" noChangeArrowheads="1"/>
          </p:cNvPicPr>
          <p:nvPr/>
        </p:nvPicPr>
        <p:blipFill>
          <a:blip r:embed="rId4"/>
          <a:srcRect/>
          <a:stretch>
            <a:fillRect/>
          </a:stretch>
        </p:blipFill>
        <p:spPr bwMode="auto">
          <a:xfrm>
            <a:off x="4941888" y="1265238"/>
            <a:ext cx="4773612" cy="5153025"/>
          </a:xfrm>
          <a:prstGeom prst="rect">
            <a:avLst/>
          </a:prstGeom>
          <a:noFill/>
          <a:ln w="9525">
            <a:noFill/>
            <a:miter lim="800000"/>
            <a:headEnd/>
            <a:tailEnd/>
          </a:ln>
        </p:spPr>
      </p:pic>
      <p:pic>
        <p:nvPicPr>
          <p:cNvPr id="107523" name="Picture 3" descr="1968.png"/>
          <p:cNvPicPr>
            <a:picLocks noChangeAspect="1"/>
          </p:cNvPicPr>
          <p:nvPr/>
        </p:nvPicPr>
        <p:blipFill>
          <a:blip r:embed="rId5"/>
          <a:srcRect/>
          <a:stretch>
            <a:fillRect/>
          </a:stretch>
        </p:blipFill>
        <p:spPr bwMode="auto">
          <a:xfrm>
            <a:off x="3184525" y="6218238"/>
            <a:ext cx="2933700" cy="145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descr="decade_60.png"/>
          <p:cNvPicPr>
            <a:picLocks noChangeAspect="1"/>
          </p:cNvPicPr>
          <p:nvPr/>
        </p:nvPicPr>
        <p:blipFill>
          <a:blip r:embed="rId3"/>
          <a:srcRect/>
          <a:stretch>
            <a:fillRect/>
          </a:stretch>
        </p:blipFill>
        <p:spPr bwMode="auto">
          <a:xfrm>
            <a:off x="3175" y="0"/>
            <a:ext cx="10052050" cy="777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3" descr="Cambodia 30-0242a.gif"/>
          <p:cNvPicPr>
            <a:picLocks noChangeAspect="1" noChangeArrowheads="1"/>
          </p:cNvPicPr>
          <p:nvPr/>
        </p:nvPicPr>
        <p:blipFill>
          <a:blip r:embed="rId3"/>
          <a:srcRect/>
          <a:stretch>
            <a:fillRect/>
          </a:stretch>
        </p:blipFill>
        <p:spPr bwMode="auto">
          <a:xfrm>
            <a:off x="93663" y="1306513"/>
            <a:ext cx="5540375" cy="4248150"/>
          </a:xfrm>
          <a:prstGeom prst="rect">
            <a:avLst/>
          </a:prstGeom>
          <a:noFill/>
          <a:ln w="9525">
            <a:noFill/>
            <a:miter lim="800000"/>
            <a:headEnd/>
            <a:tailEnd/>
          </a:ln>
        </p:spPr>
      </p:pic>
      <p:pic>
        <p:nvPicPr>
          <p:cNvPr id="111618" name="Picture 2" descr="bombing.jpg"/>
          <p:cNvPicPr>
            <a:picLocks noChangeAspect="1" noChangeArrowheads="1"/>
          </p:cNvPicPr>
          <p:nvPr/>
        </p:nvPicPr>
        <p:blipFill>
          <a:blip r:embed="rId4"/>
          <a:srcRect/>
          <a:stretch>
            <a:fillRect/>
          </a:stretch>
        </p:blipFill>
        <p:spPr bwMode="auto">
          <a:xfrm>
            <a:off x="3916363" y="1685925"/>
            <a:ext cx="6276975" cy="5610225"/>
          </a:xfrm>
          <a:prstGeom prst="rect">
            <a:avLst/>
          </a:prstGeom>
          <a:noFill/>
          <a:ln w="9525">
            <a:noFill/>
            <a:miter lim="800000"/>
            <a:headEnd/>
            <a:tailEnd/>
          </a:ln>
        </p:spPr>
      </p:pic>
      <p:pic>
        <p:nvPicPr>
          <p:cNvPr id="111619" name="Picture 3" descr="1972.png"/>
          <p:cNvPicPr>
            <a:picLocks noChangeAspect="1"/>
          </p:cNvPicPr>
          <p:nvPr/>
        </p:nvPicPr>
        <p:blipFill>
          <a:blip r:embed="rId5"/>
          <a:srcRect/>
          <a:stretch>
            <a:fillRect/>
          </a:stretch>
        </p:blipFill>
        <p:spPr bwMode="auto">
          <a:xfrm>
            <a:off x="838200" y="5110163"/>
            <a:ext cx="2933700" cy="1452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descr="1973.png"/>
          <p:cNvPicPr>
            <a:picLocks noChangeAspect="1"/>
          </p:cNvPicPr>
          <p:nvPr/>
        </p:nvPicPr>
        <p:blipFill>
          <a:blip r:embed="rId3"/>
          <a:srcRect/>
          <a:stretch>
            <a:fillRect/>
          </a:stretch>
        </p:blipFill>
        <p:spPr bwMode="auto">
          <a:xfrm>
            <a:off x="922338" y="1554163"/>
            <a:ext cx="2933700" cy="1454150"/>
          </a:xfrm>
          <a:prstGeom prst="rect">
            <a:avLst/>
          </a:prstGeom>
          <a:noFill/>
          <a:ln w="9525">
            <a:noFill/>
            <a:miter lim="800000"/>
            <a:headEnd/>
            <a:tailEnd/>
          </a:ln>
        </p:spPr>
      </p:pic>
      <p:pic>
        <p:nvPicPr>
          <p:cNvPr id="113666" name="Picture 4" descr="graph.png"/>
          <p:cNvPicPr>
            <a:picLocks noChangeAspect="1"/>
          </p:cNvPicPr>
          <p:nvPr/>
        </p:nvPicPr>
        <p:blipFill>
          <a:blip r:embed="rId4"/>
          <a:srcRect/>
          <a:stretch>
            <a:fillRect/>
          </a:stretch>
        </p:blipFill>
        <p:spPr bwMode="auto">
          <a:xfrm>
            <a:off x="334963" y="3167063"/>
            <a:ext cx="6711950" cy="4346575"/>
          </a:xfrm>
          <a:prstGeom prst="rect">
            <a:avLst/>
          </a:prstGeom>
          <a:noFill/>
          <a:ln w="9525">
            <a:noFill/>
            <a:miter lim="800000"/>
            <a:headEnd/>
            <a:tailEnd/>
          </a:ln>
        </p:spPr>
      </p:pic>
      <p:pic>
        <p:nvPicPr>
          <p:cNvPr id="113667" name="Picture 1" descr="shutterstock_newspapers.jpg"/>
          <p:cNvPicPr>
            <a:picLocks noChangeAspect="1" noChangeArrowheads="1"/>
          </p:cNvPicPr>
          <p:nvPr/>
        </p:nvPicPr>
        <p:blipFill>
          <a:blip r:embed="rId5"/>
          <a:srcRect/>
          <a:stretch>
            <a:fillRect/>
          </a:stretch>
        </p:blipFill>
        <p:spPr bwMode="auto">
          <a:xfrm>
            <a:off x="4948238" y="808038"/>
            <a:ext cx="5089525" cy="4381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p:txBody>
          <a:bodyPr/>
          <a:lstStyle/>
          <a:p>
            <a:pPr algn="ctr"/>
            <a:r>
              <a:rPr lang="en-US" dirty="0" smtClean="0">
                <a:latin typeface="Arial Rounded MT Bold" pitchFamily="34" charset="0"/>
                <a:ea typeface="ＭＳ Ｐゴシック"/>
                <a:cs typeface="ＭＳ Ｐゴシック"/>
              </a:rPr>
              <a:t>	</a:t>
            </a:r>
            <a:r>
              <a:rPr lang="en-US" dirty="0" smtClean="0">
                <a:latin typeface="Arial Rounded MT Bold" pitchFamily="34" charset="0"/>
                <a:ea typeface="ＭＳ Ｐゴシック"/>
                <a:cs typeface="ＭＳ Ｐゴシック"/>
              </a:rPr>
              <a:t>Three </a:t>
            </a:r>
            <a:r>
              <a:rPr lang="en-US" dirty="0" smtClean="0">
                <a:latin typeface="Arial Rounded MT Bold" pitchFamily="34" charset="0"/>
                <a:ea typeface="ＭＳ Ｐゴシック"/>
                <a:cs typeface="ＭＳ Ｐゴシック"/>
              </a:rPr>
              <a:t>ways to break out </a:t>
            </a:r>
          </a:p>
        </p:txBody>
      </p:sp>
      <p:sp>
        <p:nvSpPr>
          <p:cNvPr id="3" name="Content Placeholder 2"/>
          <p:cNvSpPr>
            <a:spLocks noGrp="1"/>
          </p:cNvSpPr>
          <p:nvPr>
            <p:ph idx="1"/>
          </p:nvPr>
        </p:nvSpPr>
        <p:spPr/>
        <p:txBody>
          <a:bodyPr/>
          <a:lstStyle/>
          <a:p>
            <a:pPr>
              <a:buFont typeface="Verdana" pitchFamily="-106" charset="0"/>
              <a:buChar char="•"/>
              <a:defRPr/>
            </a:pPr>
            <a:endParaRPr lang="en-US" dirty="0" smtClean="0">
              <a:sym typeface="Verdana" pitchFamily="-106" charset="0"/>
            </a:endParaRPr>
          </a:p>
          <a:p>
            <a:pPr marL="0" indent="0" algn="ctr">
              <a:buNone/>
              <a:defRPr/>
            </a:pPr>
            <a:r>
              <a:rPr lang="en-US" dirty="0" smtClean="0">
                <a:sym typeface="Verdana" pitchFamily="-106" charset="0"/>
              </a:rPr>
              <a:t>Find your success DNA</a:t>
            </a:r>
          </a:p>
          <a:p>
            <a:pPr marL="0" indent="0" algn="ctr">
              <a:buNone/>
              <a:defRPr/>
            </a:pPr>
            <a:r>
              <a:rPr lang="en-US" dirty="0" smtClean="0">
                <a:sym typeface="Verdana" pitchFamily="-106" charset="0"/>
              </a:rPr>
              <a:t>Market yourself</a:t>
            </a:r>
          </a:p>
          <a:p>
            <a:pPr marL="0" indent="0" algn="ctr">
              <a:buNone/>
              <a:defRPr/>
            </a:pPr>
            <a:r>
              <a:rPr lang="en-US" dirty="0" smtClean="0">
                <a:sym typeface="Verdana" pitchFamily="-106" charset="0"/>
              </a:rPr>
              <a:t>Be brilliant at the </a:t>
            </a:r>
            <a:r>
              <a:rPr lang="en-US" dirty="0" smtClean="0">
                <a:sym typeface="Verdana" pitchFamily="-106" charset="0"/>
              </a:rPr>
              <a:t>basics</a:t>
            </a:r>
            <a:endParaRPr lang="en-US" dirty="0" smtClean="0">
              <a:sym typeface="Verdana" pitchFamily="-106" charset="0"/>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3" descr="AP791109059.jpg"/>
          <p:cNvPicPr>
            <a:picLocks noChangeAspect="1" noChangeArrowheads="1"/>
          </p:cNvPicPr>
          <p:nvPr/>
        </p:nvPicPr>
        <p:blipFill>
          <a:blip r:embed="rId3"/>
          <a:srcRect/>
          <a:stretch>
            <a:fillRect/>
          </a:stretch>
        </p:blipFill>
        <p:spPr bwMode="auto">
          <a:xfrm>
            <a:off x="717550" y="1001713"/>
            <a:ext cx="6491288" cy="5410200"/>
          </a:xfrm>
          <a:prstGeom prst="rect">
            <a:avLst/>
          </a:prstGeom>
          <a:noFill/>
          <a:ln w="9525">
            <a:noFill/>
            <a:miter lim="800000"/>
            <a:headEnd/>
            <a:tailEnd/>
          </a:ln>
        </p:spPr>
      </p:pic>
      <p:pic>
        <p:nvPicPr>
          <p:cNvPr id="115714" name="Picture 4" descr="514619711_864696dac6[1].jpg"/>
          <p:cNvPicPr>
            <a:picLocks noChangeAspect="1" noChangeArrowheads="1"/>
          </p:cNvPicPr>
          <p:nvPr/>
        </p:nvPicPr>
        <p:blipFill>
          <a:blip r:embed="rId4"/>
          <a:srcRect/>
          <a:stretch>
            <a:fillRect/>
          </a:stretch>
        </p:blipFill>
        <p:spPr bwMode="auto">
          <a:xfrm>
            <a:off x="3729038" y="2832100"/>
            <a:ext cx="5759450" cy="4849813"/>
          </a:xfrm>
          <a:prstGeom prst="rect">
            <a:avLst/>
          </a:prstGeom>
          <a:noFill/>
          <a:ln w="9525">
            <a:noFill/>
            <a:miter lim="800000"/>
            <a:headEnd/>
            <a:tailEnd/>
          </a:ln>
        </p:spPr>
      </p:pic>
      <p:pic>
        <p:nvPicPr>
          <p:cNvPr id="115715" name="Picture 3" descr="1979.png"/>
          <p:cNvPicPr>
            <a:picLocks noChangeAspect="1"/>
          </p:cNvPicPr>
          <p:nvPr/>
        </p:nvPicPr>
        <p:blipFill>
          <a:blip r:embed="rId5"/>
          <a:srcRect/>
          <a:stretch>
            <a:fillRect/>
          </a:stretch>
        </p:blipFill>
        <p:spPr bwMode="auto">
          <a:xfrm>
            <a:off x="6789738" y="1554163"/>
            <a:ext cx="2933700" cy="145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1" descr="1979.png"/>
          <p:cNvPicPr>
            <a:picLocks noChangeAspect="1"/>
          </p:cNvPicPr>
          <p:nvPr/>
        </p:nvPicPr>
        <p:blipFill>
          <a:blip r:embed="rId3"/>
          <a:srcRect/>
          <a:stretch>
            <a:fillRect/>
          </a:stretch>
        </p:blipFill>
        <p:spPr bwMode="auto">
          <a:xfrm>
            <a:off x="6202363" y="5181600"/>
            <a:ext cx="2933700" cy="1454150"/>
          </a:xfrm>
          <a:prstGeom prst="rect">
            <a:avLst/>
          </a:prstGeom>
          <a:noFill/>
          <a:ln w="9525">
            <a:noFill/>
            <a:miter lim="800000"/>
            <a:headEnd/>
            <a:tailEnd/>
          </a:ln>
        </p:spPr>
      </p:pic>
      <p:pic>
        <p:nvPicPr>
          <p:cNvPr id="117762" name="Picture 3" descr="soviets_map.png"/>
          <p:cNvPicPr>
            <a:picLocks noChangeAspect="1"/>
          </p:cNvPicPr>
          <p:nvPr/>
        </p:nvPicPr>
        <p:blipFill>
          <a:blip r:embed="rId4"/>
          <a:srcRect/>
          <a:stretch>
            <a:fillRect/>
          </a:stretch>
        </p:blipFill>
        <p:spPr bwMode="auto">
          <a:xfrm>
            <a:off x="1006475" y="863600"/>
            <a:ext cx="8464550" cy="6592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decade_70.png"/>
          <p:cNvPicPr>
            <a:picLocks noChangeAspect="1"/>
          </p:cNvPicPr>
          <p:nvPr/>
        </p:nvPicPr>
        <p:blipFill>
          <a:blip r:embed="rId3"/>
          <a:srcRect/>
          <a:stretch>
            <a:fillRect/>
          </a:stretch>
        </p:blipFill>
        <p:spPr bwMode="auto">
          <a:xfrm>
            <a:off x="3175" y="0"/>
            <a:ext cx="10052050" cy="777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1" descr="1980.png"/>
          <p:cNvPicPr>
            <a:picLocks noChangeAspect="1"/>
          </p:cNvPicPr>
          <p:nvPr/>
        </p:nvPicPr>
        <p:blipFill>
          <a:blip r:embed="rId3"/>
          <a:srcRect/>
          <a:stretch>
            <a:fillRect/>
          </a:stretch>
        </p:blipFill>
        <p:spPr bwMode="auto">
          <a:xfrm>
            <a:off x="6496050" y="5613400"/>
            <a:ext cx="2933700" cy="1454150"/>
          </a:xfrm>
          <a:prstGeom prst="rect">
            <a:avLst/>
          </a:prstGeom>
          <a:noFill/>
          <a:ln w="9525">
            <a:noFill/>
            <a:miter lim="800000"/>
            <a:headEnd/>
            <a:tailEnd/>
          </a:ln>
        </p:spPr>
      </p:pic>
      <p:pic>
        <p:nvPicPr>
          <p:cNvPr id="121858" name="Picture 2" descr="inflation_mortgages.png"/>
          <p:cNvPicPr>
            <a:picLocks noChangeAspect="1"/>
          </p:cNvPicPr>
          <p:nvPr/>
        </p:nvPicPr>
        <p:blipFill>
          <a:blip r:embed="rId4"/>
          <a:srcRect/>
          <a:stretch>
            <a:fillRect/>
          </a:stretch>
        </p:blipFill>
        <p:spPr bwMode="auto">
          <a:xfrm>
            <a:off x="1173163" y="1900238"/>
            <a:ext cx="7516812" cy="3741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4" descr="Reagan-12-shooting.jpg"/>
          <p:cNvPicPr>
            <a:picLocks noChangeAspect="1" noChangeArrowheads="1"/>
          </p:cNvPicPr>
          <p:nvPr/>
        </p:nvPicPr>
        <p:blipFill>
          <a:blip r:embed="rId3"/>
          <a:srcRect/>
          <a:stretch>
            <a:fillRect/>
          </a:stretch>
        </p:blipFill>
        <p:spPr bwMode="auto">
          <a:xfrm>
            <a:off x="965200" y="885825"/>
            <a:ext cx="7008813" cy="5483225"/>
          </a:xfrm>
          <a:prstGeom prst="rect">
            <a:avLst/>
          </a:prstGeom>
          <a:noFill/>
          <a:ln w="9525">
            <a:noFill/>
            <a:miter lim="800000"/>
            <a:headEnd/>
            <a:tailEnd/>
          </a:ln>
        </p:spPr>
      </p:pic>
      <p:pic>
        <p:nvPicPr>
          <p:cNvPr id="123906" name="Picture 3" descr="reagan02.jpg"/>
          <p:cNvPicPr>
            <a:picLocks noChangeAspect="1" noChangeArrowheads="1"/>
          </p:cNvPicPr>
          <p:nvPr/>
        </p:nvPicPr>
        <p:blipFill>
          <a:blip r:embed="rId4"/>
          <a:srcRect/>
          <a:stretch>
            <a:fillRect/>
          </a:stretch>
        </p:blipFill>
        <p:spPr bwMode="auto">
          <a:xfrm>
            <a:off x="6430963" y="3052763"/>
            <a:ext cx="2843212" cy="3787775"/>
          </a:xfrm>
          <a:prstGeom prst="rect">
            <a:avLst/>
          </a:prstGeom>
          <a:noFill/>
          <a:ln w="9525">
            <a:noFill/>
            <a:miter lim="800000"/>
            <a:headEnd/>
            <a:tailEnd/>
          </a:ln>
        </p:spPr>
      </p:pic>
      <p:pic>
        <p:nvPicPr>
          <p:cNvPr id="123907" name="Picture 3" descr="1981.png"/>
          <p:cNvPicPr>
            <a:picLocks noChangeAspect="1"/>
          </p:cNvPicPr>
          <p:nvPr/>
        </p:nvPicPr>
        <p:blipFill>
          <a:blip r:embed="rId5"/>
          <a:srcRect/>
          <a:stretch>
            <a:fillRect/>
          </a:stretch>
        </p:blipFill>
        <p:spPr bwMode="auto">
          <a:xfrm>
            <a:off x="3101975" y="5959475"/>
            <a:ext cx="2933700" cy="1452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1" descr="1987.png"/>
          <p:cNvPicPr>
            <a:picLocks noChangeAspect="1"/>
          </p:cNvPicPr>
          <p:nvPr/>
        </p:nvPicPr>
        <p:blipFill>
          <a:blip r:embed="rId3"/>
          <a:srcRect/>
          <a:stretch>
            <a:fillRect/>
          </a:stretch>
        </p:blipFill>
        <p:spPr bwMode="auto">
          <a:xfrm>
            <a:off x="6496050" y="1381125"/>
            <a:ext cx="2933700" cy="1454150"/>
          </a:xfrm>
          <a:prstGeom prst="rect">
            <a:avLst/>
          </a:prstGeom>
          <a:noFill/>
          <a:ln w="9525">
            <a:noFill/>
            <a:miter lim="800000"/>
            <a:headEnd/>
            <a:tailEnd/>
          </a:ln>
        </p:spPr>
      </p:pic>
      <p:pic>
        <p:nvPicPr>
          <p:cNvPr id="125954" name="Picture 2" descr="graph.png"/>
          <p:cNvPicPr>
            <a:picLocks noChangeAspect="1"/>
          </p:cNvPicPr>
          <p:nvPr/>
        </p:nvPicPr>
        <p:blipFill>
          <a:blip r:embed="rId4"/>
          <a:srcRect/>
          <a:stretch>
            <a:fillRect/>
          </a:stretch>
        </p:blipFill>
        <p:spPr bwMode="auto">
          <a:xfrm>
            <a:off x="1089025" y="2073275"/>
            <a:ext cx="7223125" cy="4676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3" descr="AP_OliverNorth.jpg"/>
          <p:cNvPicPr>
            <a:picLocks noChangeAspect="1" noChangeArrowheads="1"/>
          </p:cNvPicPr>
          <p:nvPr/>
        </p:nvPicPr>
        <p:blipFill>
          <a:blip r:embed="rId3"/>
          <a:srcRect/>
          <a:stretch>
            <a:fillRect/>
          </a:stretch>
        </p:blipFill>
        <p:spPr bwMode="auto">
          <a:xfrm>
            <a:off x="3433763" y="1354138"/>
            <a:ext cx="4565650" cy="6030912"/>
          </a:xfrm>
          <a:prstGeom prst="rect">
            <a:avLst/>
          </a:prstGeom>
          <a:noFill/>
          <a:ln w="9525">
            <a:noFill/>
            <a:miter lim="800000"/>
            <a:headEnd/>
            <a:tailEnd/>
          </a:ln>
        </p:spPr>
      </p:pic>
      <p:pic>
        <p:nvPicPr>
          <p:cNvPr id="128002" name="Picture 2" descr="1987.png"/>
          <p:cNvPicPr>
            <a:picLocks noChangeAspect="1"/>
          </p:cNvPicPr>
          <p:nvPr/>
        </p:nvPicPr>
        <p:blipFill>
          <a:blip r:embed="rId4"/>
          <a:srcRect/>
          <a:stretch>
            <a:fillRect/>
          </a:stretch>
        </p:blipFill>
        <p:spPr bwMode="auto">
          <a:xfrm>
            <a:off x="628650" y="2073275"/>
            <a:ext cx="2933700" cy="1452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decade_80.png"/>
          <p:cNvPicPr>
            <a:picLocks noChangeAspect="1"/>
          </p:cNvPicPr>
          <p:nvPr/>
        </p:nvPicPr>
        <p:blipFill>
          <a:blip r:embed="rId3"/>
          <a:srcRect/>
          <a:stretch>
            <a:fillRect/>
          </a:stretch>
        </p:blipFill>
        <p:spPr bwMode="auto">
          <a:xfrm>
            <a:off x="3175" y="85725"/>
            <a:ext cx="10052050" cy="777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gulfwar02b.jpg"/>
          <p:cNvPicPr>
            <a:picLocks noChangeAspect="1" noChangeArrowheads="1"/>
          </p:cNvPicPr>
          <p:nvPr/>
        </p:nvPicPr>
        <p:blipFill>
          <a:blip r:embed="rId3"/>
          <a:srcRect/>
          <a:stretch>
            <a:fillRect/>
          </a:stretch>
        </p:blipFill>
        <p:spPr bwMode="auto">
          <a:xfrm>
            <a:off x="309563" y="1001713"/>
            <a:ext cx="6462712" cy="5099050"/>
          </a:xfrm>
          <a:prstGeom prst="rect">
            <a:avLst/>
          </a:prstGeom>
          <a:noFill/>
          <a:ln w="9525">
            <a:noFill/>
            <a:miter lim="800000"/>
            <a:headEnd/>
            <a:tailEnd/>
          </a:ln>
        </p:spPr>
      </p:pic>
      <p:pic>
        <p:nvPicPr>
          <p:cNvPr id="132098" name="Picture 1" descr="gulfwar01b.jpg"/>
          <p:cNvPicPr>
            <a:picLocks noChangeAspect="1" noChangeArrowheads="1"/>
          </p:cNvPicPr>
          <p:nvPr/>
        </p:nvPicPr>
        <p:blipFill>
          <a:blip r:embed="rId4"/>
          <a:srcRect/>
          <a:stretch>
            <a:fillRect/>
          </a:stretch>
        </p:blipFill>
        <p:spPr bwMode="auto">
          <a:xfrm>
            <a:off x="5116513" y="3019425"/>
            <a:ext cx="4875212" cy="4338638"/>
          </a:xfrm>
          <a:prstGeom prst="rect">
            <a:avLst/>
          </a:prstGeom>
          <a:noFill/>
          <a:ln w="9525">
            <a:noFill/>
            <a:miter lim="800000"/>
            <a:headEnd/>
            <a:tailEnd/>
          </a:ln>
        </p:spPr>
      </p:pic>
      <p:pic>
        <p:nvPicPr>
          <p:cNvPr id="132099" name="Picture 3" descr="1991.png"/>
          <p:cNvPicPr>
            <a:picLocks noChangeAspect="1"/>
          </p:cNvPicPr>
          <p:nvPr/>
        </p:nvPicPr>
        <p:blipFill>
          <a:blip r:embed="rId5"/>
          <a:srcRect/>
          <a:stretch>
            <a:fillRect/>
          </a:stretch>
        </p:blipFill>
        <p:spPr bwMode="auto">
          <a:xfrm>
            <a:off x="2263775" y="5527675"/>
            <a:ext cx="2933700" cy="1452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1" descr="AP_Yeltsin_Press.jpg"/>
          <p:cNvPicPr>
            <a:picLocks noChangeAspect="1" noChangeArrowheads="1"/>
          </p:cNvPicPr>
          <p:nvPr/>
        </p:nvPicPr>
        <p:blipFill>
          <a:blip r:embed="rId3"/>
          <a:srcRect/>
          <a:stretch>
            <a:fillRect/>
          </a:stretch>
        </p:blipFill>
        <p:spPr bwMode="auto">
          <a:xfrm>
            <a:off x="1027113" y="1471613"/>
            <a:ext cx="5946775" cy="5167312"/>
          </a:xfrm>
          <a:prstGeom prst="rect">
            <a:avLst/>
          </a:prstGeom>
          <a:noFill/>
          <a:ln w="9525">
            <a:noFill/>
            <a:miter lim="800000"/>
            <a:headEnd/>
            <a:tailEnd/>
          </a:ln>
        </p:spPr>
      </p:pic>
      <p:pic>
        <p:nvPicPr>
          <p:cNvPr id="134146" name="Picture 2" descr="1991.png"/>
          <p:cNvPicPr>
            <a:picLocks noChangeAspect="1"/>
          </p:cNvPicPr>
          <p:nvPr/>
        </p:nvPicPr>
        <p:blipFill>
          <a:blip r:embed="rId4"/>
          <a:srcRect/>
          <a:stretch>
            <a:fillRect/>
          </a:stretch>
        </p:blipFill>
        <p:spPr bwMode="auto">
          <a:xfrm>
            <a:off x="6873875" y="4059238"/>
            <a:ext cx="2933700" cy="145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2895599" y="698500"/>
            <a:ext cx="4471989" cy="708025"/>
          </a:xfrm>
        </p:spPr>
        <p:txBody>
          <a:bodyPr/>
          <a:lstStyle/>
          <a:p>
            <a:pPr algn="ctr"/>
            <a:r>
              <a:rPr lang="en-US" sz="2800" dirty="0" smtClean="0">
                <a:latin typeface="Arial Rounded MT Bold" pitchFamily="34" charset="0"/>
                <a:ea typeface="ＭＳ Ｐゴシック"/>
                <a:cs typeface="ＭＳ Ｐゴシック"/>
              </a:rPr>
              <a:t>Find your success DNA</a:t>
            </a:r>
          </a:p>
        </p:txBody>
      </p:sp>
      <p:sp>
        <p:nvSpPr>
          <p:cNvPr id="3" name="Content Placeholder 2"/>
          <p:cNvSpPr>
            <a:spLocks noGrp="1"/>
          </p:cNvSpPr>
          <p:nvPr>
            <p:ph idx="1"/>
          </p:nvPr>
        </p:nvSpPr>
        <p:spPr>
          <a:xfrm>
            <a:off x="511175" y="1524000"/>
            <a:ext cx="8986838" cy="4876800"/>
          </a:xfrm>
        </p:spPr>
        <p:txBody>
          <a:bodyPr/>
          <a:lstStyle/>
          <a:p>
            <a:pPr>
              <a:buFont typeface="Verdana" pitchFamily="-106" charset="0"/>
              <a:buNone/>
              <a:defRPr/>
            </a:pPr>
            <a:r>
              <a:rPr lang="en-US" dirty="0" smtClean="0">
                <a:sym typeface="Verdana" pitchFamily="-106" charset="0"/>
              </a:rPr>
              <a:t>    					</a:t>
            </a:r>
            <a:endParaRPr lang="en-US" dirty="0">
              <a:sym typeface="Verdana" pitchFamily="-106" charset="0"/>
            </a:endParaRPr>
          </a:p>
        </p:txBody>
      </p:sp>
      <p:pic>
        <p:nvPicPr>
          <p:cNvPr id="48131" name="Picture 3" descr="Standing Apart.jpg"/>
          <p:cNvPicPr>
            <a:picLocks noChangeAspect="1"/>
          </p:cNvPicPr>
          <p:nvPr/>
        </p:nvPicPr>
        <p:blipFill>
          <a:blip r:embed="rId2"/>
          <a:srcRect/>
          <a:stretch>
            <a:fillRect/>
          </a:stretch>
        </p:blipFill>
        <p:spPr bwMode="auto">
          <a:xfrm>
            <a:off x="2895600" y="1524000"/>
            <a:ext cx="4471988" cy="3946525"/>
          </a:xfrm>
          <a:prstGeom prst="rect">
            <a:avLst/>
          </a:prstGeom>
          <a:noFill/>
          <a:ln w="9525">
            <a:noFill/>
            <a:miter lim="800000"/>
            <a:headEnd/>
            <a:tailEnd/>
          </a:ln>
        </p:spPr>
      </p:pic>
      <p:sp>
        <p:nvSpPr>
          <p:cNvPr id="5" name="TextBox 4"/>
          <p:cNvSpPr txBox="1"/>
          <p:nvPr/>
        </p:nvSpPr>
        <p:spPr>
          <a:xfrm>
            <a:off x="2590800" y="5638800"/>
            <a:ext cx="5334000" cy="523220"/>
          </a:xfrm>
          <a:prstGeom prst="rect">
            <a:avLst/>
          </a:prstGeom>
          <a:noFill/>
        </p:spPr>
        <p:txBody>
          <a:bodyPr wrap="square" rtlCol="0">
            <a:spAutoFit/>
          </a:bodyPr>
          <a:lstStyle/>
          <a:p>
            <a:r>
              <a:rPr lang="en-US" sz="2800" dirty="0" smtClean="0">
                <a:solidFill>
                  <a:schemeClr val="accent1">
                    <a:lumMod val="75000"/>
                  </a:schemeClr>
                </a:solidFill>
                <a:latin typeface="Arial Rounded MT Bold" pitchFamily="34" charset="0"/>
              </a:rPr>
              <a:t>The ritual of commoditization</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1" descr="shutterstock_080930c.jpg"/>
          <p:cNvPicPr>
            <a:picLocks noChangeAspect="1" noChangeArrowheads="1"/>
          </p:cNvPicPr>
          <p:nvPr/>
        </p:nvPicPr>
        <p:blipFill>
          <a:blip r:embed="rId3"/>
          <a:srcRect/>
          <a:stretch>
            <a:fillRect/>
          </a:stretch>
        </p:blipFill>
        <p:spPr bwMode="auto">
          <a:xfrm>
            <a:off x="2078038" y="927100"/>
            <a:ext cx="4748212" cy="6154738"/>
          </a:xfrm>
          <a:prstGeom prst="rect">
            <a:avLst/>
          </a:prstGeom>
          <a:noFill/>
          <a:ln w="9525">
            <a:noFill/>
            <a:miter lim="800000"/>
            <a:headEnd/>
            <a:tailEnd/>
          </a:ln>
        </p:spPr>
      </p:pic>
      <p:pic>
        <p:nvPicPr>
          <p:cNvPr id="136194" name="Picture 2" descr="1994.png"/>
          <p:cNvPicPr>
            <a:picLocks noChangeAspect="1"/>
          </p:cNvPicPr>
          <p:nvPr/>
        </p:nvPicPr>
        <p:blipFill>
          <a:blip r:embed="rId4"/>
          <a:srcRect/>
          <a:stretch>
            <a:fillRect/>
          </a:stretch>
        </p:blipFill>
        <p:spPr bwMode="auto">
          <a:xfrm>
            <a:off x="6496050" y="1554163"/>
            <a:ext cx="2933700" cy="145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1" descr="1997.png"/>
          <p:cNvPicPr>
            <a:picLocks noChangeAspect="1"/>
          </p:cNvPicPr>
          <p:nvPr/>
        </p:nvPicPr>
        <p:blipFill>
          <a:blip r:embed="rId3"/>
          <a:srcRect/>
          <a:stretch>
            <a:fillRect/>
          </a:stretch>
        </p:blipFill>
        <p:spPr bwMode="auto">
          <a:xfrm>
            <a:off x="6789738" y="3800475"/>
            <a:ext cx="2933700" cy="1452563"/>
          </a:xfrm>
          <a:prstGeom prst="rect">
            <a:avLst/>
          </a:prstGeom>
          <a:noFill/>
          <a:ln w="9525">
            <a:noFill/>
            <a:miter lim="800000"/>
            <a:headEnd/>
            <a:tailEnd/>
          </a:ln>
        </p:spPr>
      </p:pic>
      <p:pic>
        <p:nvPicPr>
          <p:cNvPr id="138242" name="Picture 2" descr="dollar_yen.png"/>
          <p:cNvPicPr>
            <a:picLocks noChangeAspect="1"/>
          </p:cNvPicPr>
          <p:nvPr/>
        </p:nvPicPr>
        <p:blipFill>
          <a:blip r:embed="rId4"/>
          <a:srcRect/>
          <a:stretch>
            <a:fillRect/>
          </a:stretch>
        </p:blipFill>
        <p:spPr bwMode="auto">
          <a:xfrm>
            <a:off x="1844675" y="1554163"/>
            <a:ext cx="5251450" cy="5095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3" descr="shutterstock_080930b.jpg"/>
          <p:cNvPicPr>
            <a:picLocks noChangeAspect="1" noChangeArrowheads="1"/>
          </p:cNvPicPr>
          <p:nvPr/>
        </p:nvPicPr>
        <p:blipFill>
          <a:blip r:embed="rId3"/>
          <a:srcRect/>
          <a:stretch>
            <a:fillRect/>
          </a:stretch>
        </p:blipFill>
        <p:spPr bwMode="auto">
          <a:xfrm>
            <a:off x="2300288" y="1284288"/>
            <a:ext cx="6242050" cy="4684712"/>
          </a:xfrm>
          <a:prstGeom prst="rect">
            <a:avLst/>
          </a:prstGeom>
          <a:noFill/>
          <a:ln w="9525">
            <a:noFill/>
            <a:miter lim="800000"/>
            <a:headEnd/>
            <a:tailEnd/>
          </a:ln>
        </p:spPr>
      </p:pic>
      <p:pic>
        <p:nvPicPr>
          <p:cNvPr id="140290" name="Picture 2" descr="1998.png"/>
          <p:cNvPicPr>
            <a:picLocks noChangeAspect="1"/>
          </p:cNvPicPr>
          <p:nvPr/>
        </p:nvPicPr>
        <p:blipFill>
          <a:blip r:embed="rId4"/>
          <a:srcRect/>
          <a:stretch>
            <a:fillRect/>
          </a:stretch>
        </p:blipFill>
        <p:spPr bwMode="auto">
          <a:xfrm>
            <a:off x="1676400" y="5527675"/>
            <a:ext cx="2933700" cy="1452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1" descr="1999.png"/>
          <p:cNvPicPr>
            <a:picLocks noChangeAspect="1"/>
          </p:cNvPicPr>
          <p:nvPr/>
        </p:nvPicPr>
        <p:blipFill>
          <a:blip r:embed="rId3"/>
          <a:srcRect/>
          <a:stretch>
            <a:fillRect/>
          </a:stretch>
        </p:blipFill>
        <p:spPr bwMode="auto">
          <a:xfrm>
            <a:off x="6956425" y="5562600"/>
            <a:ext cx="2933700" cy="1454150"/>
          </a:xfrm>
          <a:prstGeom prst="rect">
            <a:avLst/>
          </a:prstGeom>
          <a:noFill/>
          <a:ln w="9525">
            <a:noFill/>
            <a:miter lim="800000"/>
            <a:headEnd/>
            <a:tailEnd/>
          </a:ln>
        </p:spPr>
      </p:pic>
      <p:pic>
        <p:nvPicPr>
          <p:cNvPr id="142338" name="Picture 2" descr="keyboard.jpg"/>
          <p:cNvPicPr>
            <a:picLocks noChangeAspect="1" noChangeArrowheads="1"/>
          </p:cNvPicPr>
          <p:nvPr/>
        </p:nvPicPr>
        <p:blipFill>
          <a:blip r:embed="rId4"/>
          <a:srcRect/>
          <a:stretch>
            <a:fillRect/>
          </a:stretch>
        </p:blipFill>
        <p:spPr bwMode="auto">
          <a:xfrm>
            <a:off x="1574800" y="1438275"/>
            <a:ext cx="6289675" cy="4876800"/>
          </a:xfrm>
          <a:prstGeom prst="rect">
            <a:avLst/>
          </a:prstGeom>
          <a:noFill/>
          <a:ln w="9525">
            <a:noFill/>
            <a:miter lim="800000"/>
            <a:headEnd/>
            <a:tailEnd/>
          </a:ln>
        </p:spPr>
      </p:pic>
      <p:pic>
        <p:nvPicPr>
          <p:cNvPr id="142339" name="Picture 3" descr="Y2K.png"/>
          <p:cNvPicPr>
            <a:picLocks noChangeAspect="1"/>
          </p:cNvPicPr>
          <p:nvPr/>
        </p:nvPicPr>
        <p:blipFill>
          <a:blip r:embed="rId5"/>
          <a:srcRect/>
          <a:stretch>
            <a:fillRect/>
          </a:stretch>
        </p:blipFill>
        <p:spPr bwMode="auto">
          <a:xfrm>
            <a:off x="3017838" y="3022600"/>
            <a:ext cx="3565525" cy="2073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decade_90.png"/>
          <p:cNvPicPr>
            <a:picLocks noChangeAspect="1"/>
          </p:cNvPicPr>
          <p:nvPr/>
        </p:nvPicPr>
        <p:blipFill>
          <a:blip r:embed="rId3"/>
          <a:srcRect/>
          <a:stretch>
            <a:fillRect/>
          </a:stretch>
        </p:blipFill>
        <p:spPr bwMode="auto">
          <a:xfrm>
            <a:off x="3175" y="0"/>
            <a:ext cx="10052050" cy="777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3" descr="shutterstock_284906.tif"/>
          <p:cNvPicPr>
            <a:picLocks noChangeAspect="1" noChangeArrowheads="1"/>
          </p:cNvPicPr>
          <p:nvPr/>
        </p:nvPicPr>
        <p:blipFill>
          <a:blip r:embed="rId3"/>
          <a:srcRect/>
          <a:stretch>
            <a:fillRect/>
          </a:stretch>
        </p:blipFill>
        <p:spPr bwMode="auto">
          <a:xfrm>
            <a:off x="368300" y="836613"/>
            <a:ext cx="7947025" cy="6135687"/>
          </a:xfrm>
          <a:prstGeom prst="rect">
            <a:avLst/>
          </a:prstGeom>
          <a:noFill/>
          <a:ln w="9525">
            <a:noFill/>
            <a:miter lim="800000"/>
            <a:headEnd/>
            <a:tailEnd/>
          </a:ln>
        </p:spPr>
      </p:pic>
      <p:pic>
        <p:nvPicPr>
          <p:cNvPr id="146434" name="Picture 4" descr="shutterstock_911memorial.jpg"/>
          <p:cNvPicPr>
            <a:picLocks noChangeAspect="1" noChangeArrowheads="1"/>
          </p:cNvPicPr>
          <p:nvPr/>
        </p:nvPicPr>
        <p:blipFill>
          <a:blip r:embed="rId4"/>
          <a:srcRect/>
          <a:stretch>
            <a:fillRect/>
          </a:stretch>
        </p:blipFill>
        <p:spPr bwMode="auto">
          <a:xfrm>
            <a:off x="6464300" y="3101975"/>
            <a:ext cx="3419475" cy="4035425"/>
          </a:xfrm>
          <a:prstGeom prst="rect">
            <a:avLst/>
          </a:prstGeom>
          <a:noFill/>
          <a:ln w="9525">
            <a:noFill/>
            <a:miter lim="800000"/>
            <a:headEnd/>
            <a:tailEnd/>
          </a:ln>
        </p:spPr>
      </p:pic>
      <p:pic>
        <p:nvPicPr>
          <p:cNvPr id="146435" name="Picture 3" descr="2001.png"/>
          <p:cNvPicPr>
            <a:picLocks noChangeAspect="1"/>
          </p:cNvPicPr>
          <p:nvPr/>
        </p:nvPicPr>
        <p:blipFill>
          <a:blip r:embed="rId5"/>
          <a:srcRect/>
          <a:stretch>
            <a:fillRect/>
          </a:stretch>
        </p:blipFill>
        <p:spPr bwMode="auto">
          <a:xfrm>
            <a:off x="3436938" y="6318250"/>
            <a:ext cx="2933700" cy="145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3" descr="shutterstock_Coffin_USflag.jpg"/>
          <p:cNvPicPr>
            <a:picLocks noChangeAspect="1" noChangeArrowheads="1"/>
          </p:cNvPicPr>
          <p:nvPr/>
        </p:nvPicPr>
        <p:blipFill>
          <a:blip r:embed="rId3"/>
          <a:srcRect/>
          <a:stretch>
            <a:fillRect/>
          </a:stretch>
        </p:blipFill>
        <p:spPr bwMode="auto">
          <a:xfrm>
            <a:off x="3084513" y="1195388"/>
            <a:ext cx="4594225" cy="6134100"/>
          </a:xfrm>
          <a:prstGeom prst="rect">
            <a:avLst/>
          </a:prstGeom>
          <a:noFill/>
          <a:ln w="9525">
            <a:noFill/>
            <a:miter lim="800000"/>
            <a:headEnd/>
            <a:tailEnd/>
          </a:ln>
        </p:spPr>
      </p:pic>
      <p:pic>
        <p:nvPicPr>
          <p:cNvPr id="148482" name="Picture 2" descr="2001.png"/>
          <p:cNvPicPr>
            <a:picLocks noChangeAspect="1"/>
          </p:cNvPicPr>
          <p:nvPr/>
        </p:nvPicPr>
        <p:blipFill>
          <a:blip r:embed="rId4"/>
          <a:srcRect/>
          <a:stretch>
            <a:fillRect/>
          </a:stretch>
        </p:blipFill>
        <p:spPr bwMode="auto">
          <a:xfrm>
            <a:off x="628650" y="5368925"/>
            <a:ext cx="2933700" cy="145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4" descr="shutterstock_Katrina02.jpg"/>
          <p:cNvPicPr>
            <a:picLocks noChangeAspect="1" noChangeArrowheads="1"/>
          </p:cNvPicPr>
          <p:nvPr/>
        </p:nvPicPr>
        <p:blipFill>
          <a:blip r:embed="rId3"/>
          <a:srcRect/>
          <a:stretch>
            <a:fillRect/>
          </a:stretch>
        </p:blipFill>
        <p:spPr bwMode="auto">
          <a:xfrm>
            <a:off x="2165350" y="1168400"/>
            <a:ext cx="5076825" cy="6078538"/>
          </a:xfrm>
          <a:prstGeom prst="rect">
            <a:avLst/>
          </a:prstGeom>
          <a:noFill/>
          <a:ln w="9525">
            <a:noFill/>
            <a:miter lim="800000"/>
            <a:headEnd/>
            <a:tailEnd/>
          </a:ln>
        </p:spPr>
      </p:pic>
      <p:pic>
        <p:nvPicPr>
          <p:cNvPr id="150530" name="Picture 5" descr="shutterstock_Katrina03.jpg"/>
          <p:cNvPicPr>
            <a:picLocks noChangeAspect="1" noChangeArrowheads="1"/>
          </p:cNvPicPr>
          <p:nvPr/>
        </p:nvPicPr>
        <p:blipFill>
          <a:blip r:embed="rId4"/>
          <a:srcRect/>
          <a:stretch>
            <a:fillRect/>
          </a:stretch>
        </p:blipFill>
        <p:spPr bwMode="auto">
          <a:xfrm>
            <a:off x="61913" y="1063625"/>
            <a:ext cx="3432175" cy="2930525"/>
          </a:xfrm>
          <a:prstGeom prst="rect">
            <a:avLst/>
          </a:prstGeom>
          <a:noFill/>
          <a:ln w="9525">
            <a:noFill/>
            <a:miter lim="800000"/>
            <a:headEnd/>
            <a:tailEnd/>
          </a:ln>
        </p:spPr>
      </p:pic>
      <p:pic>
        <p:nvPicPr>
          <p:cNvPr id="150531" name="Picture 3" descr="shutterstock_Katrina01.jpg"/>
          <p:cNvPicPr>
            <a:picLocks noChangeAspect="1" noChangeArrowheads="1"/>
          </p:cNvPicPr>
          <p:nvPr/>
        </p:nvPicPr>
        <p:blipFill>
          <a:blip r:embed="rId5"/>
          <a:srcRect/>
          <a:stretch>
            <a:fillRect/>
          </a:stretch>
        </p:blipFill>
        <p:spPr bwMode="auto">
          <a:xfrm>
            <a:off x="5943600" y="3733800"/>
            <a:ext cx="3910013" cy="3370263"/>
          </a:xfrm>
          <a:prstGeom prst="rect">
            <a:avLst/>
          </a:prstGeom>
          <a:noFill/>
          <a:ln w="9525">
            <a:noFill/>
            <a:miter lim="800000"/>
            <a:headEnd/>
            <a:tailEnd/>
          </a:ln>
        </p:spPr>
      </p:pic>
      <p:pic>
        <p:nvPicPr>
          <p:cNvPr id="150532" name="Picture 4" descr="2005.png"/>
          <p:cNvPicPr>
            <a:picLocks noChangeAspect="1"/>
          </p:cNvPicPr>
          <p:nvPr/>
        </p:nvPicPr>
        <p:blipFill>
          <a:blip r:embed="rId6"/>
          <a:srcRect/>
          <a:stretch>
            <a:fillRect/>
          </a:stretch>
        </p:blipFill>
        <p:spPr bwMode="auto">
          <a:xfrm>
            <a:off x="6934200" y="2057400"/>
            <a:ext cx="2933700" cy="1452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3" descr="shutterstock_GassPrice.jpg"/>
          <p:cNvPicPr>
            <a:picLocks noChangeAspect="1" noChangeArrowheads="1"/>
          </p:cNvPicPr>
          <p:nvPr/>
        </p:nvPicPr>
        <p:blipFill>
          <a:blip r:embed="rId3"/>
          <a:srcRect/>
          <a:stretch>
            <a:fillRect/>
          </a:stretch>
        </p:blipFill>
        <p:spPr bwMode="auto">
          <a:xfrm>
            <a:off x="2246313" y="1277938"/>
            <a:ext cx="4594225" cy="6134100"/>
          </a:xfrm>
          <a:prstGeom prst="rect">
            <a:avLst/>
          </a:prstGeom>
          <a:noFill/>
          <a:ln w="9525">
            <a:noFill/>
            <a:miter lim="800000"/>
            <a:headEnd/>
            <a:tailEnd/>
          </a:ln>
        </p:spPr>
      </p:pic>
      <p:pic>
        <p:nvPicPr>
          <p:cNvPr id="152578" name="Picture 2" descr="2005.png"/>
          <p:cNvPicPr>
            <a:picLocks noChangeAspect="1"/>
          </p:cNvPicPr>
          <p:nvPr/>
        </p:nvPicPr>
        <p:blipFill>
          <a:blip r:embed="rId4"/>
          <a:srcRect/>
          <a:stretch>
            <a:fillRect/>
          </a:stretch>
        </p:blipFill>
        <p:spPr bwMode="auto">
          <a:xfrm>
            <a:off x="6496050" y="3159125"/>
            <a:ext cx="2933700" cy="145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1" descr="2006.png"/>
          <p:cNvPicPr>
            <a:picLocks noChangeAspect="1"/>
          </p:cNvPicPr>
          <p:nvPr/>
        </p:nvPicPr>
        <p:blipFill>
          <a:blip r:embed="rId3"/>
          <a:srcRect/>
          <a:stretch>
            <a:fillRect/>
          </a:stretch>
        </p:blipFill>
        <p:spPr bwMode="auto">
          <a:xfrm>
            <a:off x="6496050" y="5735638"/>
            <a:ext cx="2933700" cy="1454150"/>
          </a:xfrm>
          <a:prstGeom prst="rect">
            <a:avLst/>
          </a:prstGeom>
          <a:noFill/>
          <a:ln w="9525">
            <a:noFill/>
            <a:miter lim="800000"/>
            <a:headEnd/>
            <a:tailEnd/>
          </a:ln>
        </p:spPr>
      </p:pic>
      <p:pic>
        <p:nvPicPr>
          <p:cNvPr id="154626" name="Picture 2" descr="Home_forSale.jpg"/>
          <p:cNvPicPr>
            <a:picLocks noChangeAspect="1" noChangeArrowheads="1"/>
          </p:cNvPicPr>
          <p:nvPr/>
        </p:nvPicPr>
        <p:blipFill>
          <a:blip r:embed="rId4"/>
          <a:srcRect/>
          <a:stretch>
            <a:fillRect/>
          </a:stretch>
        </p:blipFill>
        <p:spPr bwMode="auto">
          <a:xfrm>
            <a:off x="1052513" y="1001713"/>
            <a:ext cx="7129462" cy="5505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sz="2400" dirty="0" smtClean="0">
                <a:solidFill>
                  <a:schemeClr val="accent2">
                    <a:lumMod val="75000"/>
                  </a:schemeClr>
                </a:solidFill>
                <a:sym typeface="Optima LT Std" charset="0"/>
              </a:rPr>
              <a:t>Seven ways to be different</a:t>
            </a:r>
            <a:endParaRPr lang="en-US" sz="2400" dirty="0">
              <a:solidFill>
                <a:schemeClr val="accent2">
                  <a:lumMod val="75000"/>
                </a:schemeClr>
              </a:solidFill>
              <a:sym typeface="Optima LT Std" charset="0"/>
            </a:endParaRPr>
          </a:p>
        </p:txBody>
      </p:sp>
      <p:sp>
        <p:nvSpPr>
          <p:cNvPr id="3" name="Content Placeholder 2"/>
          <p:cNvSpPr>
            <a:spLocks noGrp="1"/>
          </p:cNvSpPr>
          <p:nvPr>
            <p:ph idx="1"/>
          </p:nvPr>
        </p:nvSpPr>
        <p:spPr/>
        <p:txBody>
          <a:bodyPr/>
          <a:lstStyle/>
          <a:p>
            <a:pPr>
              <a:buFont typeface="Verdana" pitchFamily="-106" charset="0"/>
              <a:buChar char="•"/>
              <a:defRPr/>
            </a:pPr>
            <a:r>
              <a:rPr lang="en-US" dirty="0" smtClean="0">
                <a:sym typeface="Verdana" pitchFamily="-106" charset="0"/>
              </a:rPr>
              <a:t>Understand people are not trying to become rich</a:t>
            </a:r>
          </a:p>
          <a:p>
            <a:pPr lvl="1">
              <a:buFont typeface="Wingdings" pitchFamily="2" charset="2"/>
              <a:buChar char="Ø"/>
              <a:defRPr/>
            </a:pPr>
            <a:r>
              <a:rPr lang="en-US" sz="2000" dirty="0" smtClean="0">
                <a:sym typeface="Verdana" pitchFamily="-106" charset="0"/>
              </a:rPr>
              <a:t>Tom Stanley</a:t>
            </a:r>
          </a:p>
          <a:p>
            <a:pPr>
              <a:buFont typeface="Verdana" pitchFamily="-106" charset="0"/>
              <a:buChar char="•"/>
              <a:defRPr/>
            </a:pPr>
            <a:r>
              <a:rPr lang="en-US" dirty="0" smtClean="0">
                <a:sym typeface="Verdana" pitchFamily="-106" charset="0"/>
              </a:rPr>
              <a:t>Outwork the competition</a:t>
            </a:r>
          </a:p>
          <a:p>
            <a:pPr lvl="1">
              <a:buFont typeface="Wingdings" pitchFamily="2" charset="2"/>
              <a:buChar char="Ø"/>
              <a:defRPr/>
            </a:pPr>
            <a:r>
              <a:rPr lang="en-US" sz="2000" dirty="0" smtClean="0">
                <a:sym typeface="Verdana" pitchFamily="-106" charset="0"/>
              </a:rPr>
              <a:t>Successful people do what unsuccessful people won’t do</a:t>
            </a:r>
          </a:p>
          <a:p>
            <a:pPr lvl="1">
              <a:buFont typeface="Wingdings" pitchFamily="2" charset="2"/>
              <a:buChar char="Ø"/>
              <a:defRPr/>
            </a:pPr>
            <a:r>
              <a:rPr lang="en-US" sz="2000" dirty="0" smtClean="0">
                <a:sym typeface="Verdana" pitchFamily="-106" charset="0"/>
              </a:rPr>
              <a:t>Half the people in your business are below average by definition</a:t>
            </a:r>
          </a:p>
          <a:p>
            <a:pPr>
              <a:buFont typeface="Verdana" pitchFamily="-106" charset="0"/>
              <a:buChar char="•"/>
              <a:defRPr/>
            </a:pPr>
            <a:r>
              <a:rPr lang="en-US" dirty="0" smtClean="0">
                <a:sym typeface="Verdana" pitchFamily="-106" charset="0"/>
              </a:rPr>
              <a:t>Never forget how important you are  </a:t>
            </a:r>
          </a:p>
          <a:p>
            <a:pPr>
              <a:buFont typeface="Verdana" pitchFamily="-106" charset="0"/>
              <a:buChar char="•"/>
              <a:defRPr/>
            </a:pPr>
            <a:r>
              <a:rPr lang="en-US" dirty="0" smtClean="0">
                <a:sym typeface="Verdana" pitchFamily="-106" charset="0"/>
              </a:rPr>
              <a:t>Do not rely on your talent alone. Strive to develop your skills</a:t>
            </a:r>
            <a:endParaRPr lang="en-US" dirty="0">
              <a:sym typeface="Verdana" pitchFamily="-106" charset="0"/>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1" descr="2008.png"/>
          <p:cNvPicPr>
            <a:picLocks noChangeAspect="1"/>
          </p:cNvPicPr>
          <p:nvPr/>
        </p:nvPicPr>
        <p:blipFill>
          <a:blip r:embed="rId3"/>
          <a:srcRect/>
          <a:stretch>
            <a:fillRect/>
          </a:stretch>
        </p:blipFill>
        <p:spPr bwMode="auto">
          <a:xfrm>
            <a:off x="6496050" y="5267325"/>
            <a:ext cx="2933700" cy="1454150"/>
          </a:xfrm>
          <a:prstGeom prst="rect">
            <a:avLst/>
          </a:prstGeom>
          <a:noFill/>
          <a:ln w="9525">
            <a:noFill/>
            <a:miter lim="800000"/>
            <a:headEnd/>
            <a:tailEnd/>
          </a:ln>
        </p:spPr>
      </p:pic>
      <p:pic>
        <p:nvPicPr>
          <p:cNvPr id="156674" name="Picture 2" descr="graph.png"/>
          <p:cNvPicPr>
            <a:picLocks noChangeAspect="1"/>
          </p:cNvPicPr>
          <p:nvPr/>
        </p:nvPicPr>
        <p:blipFill>
          <a:blip r:embed="rId4"/>
          <a:srcRect/>
          <a:stretch>
            <a:fillRect/>
          </a:stretch>
        </p:blipFill>
        <p:spPr bwMode="auto">
          <a:xfrm>
            <a:off x="1006475" y="1812925"/>
            <a:ext cx="7221538" cy="4678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1" descr="shutterstock_newspapers.jpg"/>
          <p:cNvPicPr>
            <a:picLocks noChangeAspect="1" noChangeArrowheads="1"/>
          </p:cNvPicPr>
          <p:nvPr/>
        </p:nvPicPr>
        <p:blipFill>
          <a:blip r:embed="rId3"/>
          <a:stretch>
            <a:fillRect/>
          </a:stretch>
        </p:blipFill>
        <p:spPr bwMode="auto">
          <a:xfrm>
            <a:off x="4299268" y="1991912"/>
            <a:ext cx="5088573" cy="39320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18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8722" name="Picture 4" descr="2009.png"/>
          <p:cNvPicPr>
            <a:picLocks noChangeAspect="1"/>
          </p:cNvPicPr>
          <p:nvPr/>
        </p:nvPicPr>
        <p:blipFill>
          <a:blip r:embed="rId4"/>
          <a:srcRect/>
          <a:stretch>
            <a:fillRect/>
          </a:stretch>
        </p:blipFill>
        <p:spPr bwMode="auto">
          <a:xfrm>
            <a:off x="669925" y="4144963"/>
            <a:ext cx="2933700" cy="145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3" descr="DON08-030_Decade00s_110115.png"/>
          <p:cNvPicPr>
            <a:picLocks noChangeAspect="1"/>
          </p:cNvPicPr>
          <p:nvPr/>
        </p:nvPicPr>
        <p:blipFill>
          <a:blip r:embed="rId3"/>
          <a:srcRect/>
          <a:stretch>
            <a:fillRect/>
          </a:stretch>
        </p:blipFill>
        <p:spPr bwMode="auto">
          <a:xfrm>
            <a:off x="669925" y="609600"/>
            <a:ext cx="8328025" cy="690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DON08-030_DecadeAll_110125.eps"/>
          <p:cNvPicPr>
            <a:picLocks noChangeAspect="1"/>
          </p:cNvPicPr>
          <p:nvPr/>
        </p:nvPicPr>
        <p:blipFill>
          <a:blip r:embed="rId3"/>
          <a:srcRect/>
          <a:stretch>
            <a:fillRect/>
          </a:stretch>
        </p:blipFill>
        <p:spPr bwMode="auto">
          <a:xfrm>
            <a:off x="419100" y="1295400"/>
            <a:ext cx="9137650" cy="5527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r>
              <a:rPr lang="en-US" dirty="0" smtClean="0">
                <a:latin typeface="Arial Rounded MT Bold" pitchFamily="34" charset="0"/>
                <a:ea typeface="ＭＳ Ｐゴシック"/>
                <a:cs typeface="ＭＳ Ｐゴシック"/>
              </a:rPr>
              <a:t>			  In closing</a:t>
            </a:r>
          </a:p>
        </p:txBody>
      </p:sp>
      <p:sp>
        <p:nvSpPr>
          <p:cNvPr id="3" name="Content Placeholder 2"/>
          <p:cNvSpPr>
            <a:spLocks noGrp="1"/>
          </p:cNvSpPr>
          <p:nvPr>
            <p:ph idx="1"/>
          </p:nvPr>
        </p:nvSpPr>
        <p:spPr/>
        <p:txBody>
          <a:bodyPr/>
          <a:lstStyle/>
          <a:p>
            <a:pPr marL="0" indent="0" algn="ctr">
              <a:buNone/>
              <a:defRPr/>
            </a:pPr>
            <a:r>
              <a:rPr lang="en-US" dirty="0" smtClean="0">
                <a:solidFill>
                  <a:srgbClr val="333399">
                    <a:lumMod val="75000"/>
                  </a:srgbClr>
                </a:solidFill>
                <a:sym typeface="Verdana" pitchFamily="-106" charset="0"/>
              </a:rPr>
              <a:t>Becoming a top tier Advisor is simple, but it is not easy.  </a:t>
            </a:r>
            <a:r>
              <a:rPr lang="en-US" dirty="0" smtClean="0">
                <a:sym typeface="Verdana" pitchFamily="-106" charset="0"/>
              </a:rPr>
              <a:t>If you perceive yourself as a $500,000 producer, you'll behave in the manner of a $500,000 producer.  We always underestimate ourselves</a:t>
            </a:r>
          </a:p>
          <a:p>
            <a:pPr marL="0" indent="0" algn="ctr">
              <a:buNone/>
              <a:defRPr/>
            </a:pPr>
            <a:r>
              <a:rPr lang="en-US" dirty="0" smtClean="0">
                <a:solidFill>
                  <a:srgbClr val="333399">
                    <a:lumMod val="75000"/>
                  </a:srgbClr>
                </a:solidFill>
                <a:sym typeface="Verdana" pitchFamily="-106" charset="0"/>
              </a:rPr>
              <a:t>The more you stand away from the crowd, the less important price becomes</a:t>
            </a:r>
          </a:p>
          <a:p>
            <a:pPr marL="0" indent="0" algn="ctr">
              <a:buNone/>
              <a:defRPr/>
            </a:pPr>
            <a:r>
              <a:rPr lang="en-US" dirty="0" smtClean="0">
                <a:solidFill>
                  <a:srgbClr val="333399">
                    <a:lumMod val="75000"/>
                  </a:srgbClr>
                </a:solidFill>
                <a:sym typeface="Verdana" pitchFamily="-106" charset="0"/>
              </a:rPr>
              <a:t>Two things never change</a:t>
            </a:r>
          </a:p>
          <a:p>
            <a:pPr marL="0" indent="0" algn="ctr">
              <a:buNone/>
              <a:defRPr/>
            </a:pPr>
            <a:r>
              <a:rPr lang="en-US" dirty="0" smtClean="0">
                <a:solidFill>
                  <a:srgbClr val="333399">
                    <a:lumMod val="75000"/>
                  </a:srgbClr>
                </a:solidFill>
                <a:sym typeface="Verdana" pitchFamily="-106" charset="0"/>
              </a:rPr>
              <a:t>People who are enthusiastic make more money than people who are not enthusiastic </a:t>
            </a:r>
            <a:endParaRPr lang="en-US" dirty="0">
              <a:sym typeface="Verdana" pitchFamily="-106" charset="0"/>
            </a:endParaRPr>
          </a:p>
        </p:txBody>
      </p:sp>
    </p:spTree>
    <p:extLst>
      <p:ext uri="{BB962C8B-B14F-4D97-AF65-F5344CB8AC3E}">
        <p14:creationId xmlns:p14="http://schemas.microsoft.com/office/powerpoint/2010/main" xmlns="" val="4022764690"/>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025" y="381000"/>
            <a:ext cx="8662988" cy="685800"/>
          </a:xfrm>
        </p:spPr>
        <p:txBody>
          <a:bodyPr/>
          <a:lstStyle/>
          <a:p>
            <a:pPr>
              <a:defRPr/>
            </a:pPr>
            <a:r>
              <a:rPr lang="en-US" sz="2400" dirty="0" smtClean="0">
                <a:solidFill>
                  <a:schemeClr val="accent2">
                    <a:lumMod val="75000"/>
                  </a:schemeClr>
                </a:solidFill>
                <a:sym typeface="Optima LT Std" charset="0"/>
              </a:rPr>
              <a:t>            Seven ways to stand apart from the crowd</a:t>
            </a:r>
            <a:endParaRPr lang="en-US" sz="2400" dirty="0">
              <a:sym typeface="Optima LT Std" charset="0"/>
            </a:endParaRPr>
          </a:p>
        </p:txBody>
      </p:sp>
      <p:sp>
        <p:nvSpPr>
          <p:cNvPr id="3" name="Content Placeholder 2"/>
          <p:cNvSpPr>
            <a:spLocks noGrp="1"/>
          </p:cNvSpPr>
          <p:nvPr>
            <p:ph idx="1"/>
          </p:nvPr>
        </p:nvSpPr>
        <p:spPr>
          <a:xfrm>
            <a:off x="511175" y="914400"/>
            <a:ext cx="8986838" cy="5638800"/>
          </a:xfrm>
        </p:spPr>
        <p:txBody>
          <a:bodyPr/>
          <a:lstStyle/>
          <a:p>
            <a:pPr>
              <a:buFont typeface="Verdana" pitchFamily="-106" charset="0"/>
              <a:buChar char="•"/>
              <a:defRPr/>
            </a:pPr>
            <a:endParaRPr lang="en-US" sz="2000" dirty="0" smtClean="0">
              <a:sym typeface="Verdana" pitchFamily="-106" charset="0"/>
            </a:endParaRPr>
          </a:p>
          <a:p>
            <a:pPr>
              <a:buFont typeface="Verdana" pitchFamily="-106" charset="0"/>
              <a:buChar char="•"/>
              <a:defRPr/>
            </a:pPr>
            <a:r>
              <a:rPr lang="en-US" sz="2000" dirty="0" smtClean="0">
                <a:sym typeface="Verdana" pitchFamily="-106" charset="0"/>
              </a:rPr>
              <a:t>Provide outstanding service.  Americans have forgotten what excellent service is</a:t>
            </a:r>
          </a:p>
          <a:p>
            <a:pPr>
              <a:buFont typeface="Verdana" pitchFamily="-106" charset="0"/>
              <a:buChar char="•"/>
              <a:defRPr/>
            </a:pPr>
            <a:r>
              <a:rPr lang="en-US" sz="2000" dirty="0" smtClean="0">
                <a:sym typeface="Verdana" pitchFamily="-106" charset="0"/>
              </a:rPr>
              <a:t> Be excellent at what you do  </a:t>
            </a:r>
          </a:p>
          <a:p>
            <a:pPr lvl="1">
              <a:buFont typeface="Wingdings" pitchFamily="2" charset="2"/>
              <a:buChar char="Ø"/>
              <a:defRPr/>
            </a:pPr>
            <a:r>
              <a:rPr lang="en-US" sz="1600" dirty="0" smtClean="0">
                <a:sym typeface="Verdana" pitchFamily="-106" charset="0"/>
              </a:rPr>
              <a:t>Stop doing less than excellent work today </a:t>
            </a:r>
          </a:p>
          <a:p>
            <a:pPr lvl="1">
              <a:buFont typeface="Wingdings" pitchFamily="2" charset="2"/>
              <a:buChar char="Ø"/>
              <a:defRPr/>
            </a:pPr>
            <a:r>
              <a:rPr lang="en-US" sz="1600" dirty="0" smtClean="0">
                <a:sym typeface="Verdana" pitchFamily="-106" charset="0"/>
              </a:rPr>
              <a:t>Excellence begins with an attitude</a:t>
            </a:r>
          </a:p>
          <a:p>
            <a:pPr marL="328613" lvl="1" indent="-328613">
              <a:spcBef>
                <a:spcPts val="1875"/>
              </a:spcBef>
              <a:buFont typeface="Verdana" pitchFamily="-106" charset="0"/>
              <a:buChar char="•"/>
              <a:defRPr/>
            </a:pPr>
            <a:r>
              <a:rPr lang="en-US" sz="2000" dirty="0" smtClean="0">
                <a:sym typeface="Verdana" pitchFamily="-106" charset="0"/>
              </a:rPr>
              <a:t>Keep it simple.  You’re not paid on how much you know. You’re paid on how well you communicate what you do know </a:t>
            </a:r>
          </a:p>
          <a:p>
            <a:pPr marL="1047750" lvl="5" indent="-328613">
              <a:spcBef>
                <a:spcPts val="1875"/>
              </a:spcBef>
              <a:buFont typeface="Wingdings" pitchFamily="2" charset="2"/>
              <a:buChar char="Ø"/>
              <a:defRPr/>
            </a:pPr>
            <a:r>
              <a:rPr lang="en-US" sz="1600" dirty="0" smtClean="0">
                <a:solidFill>
                  <a:schemeClr val="accent2">
                    <a:lumMod val="75000"/>
                  </a:schemeClr>
                </a:solidFill>
                <a:latin typeface="Arial Rounded MT Bold" pitchFamily="34" charset="0"/>
              </a:rPr>
              <a:t>The airline pilot story</a:t>
            </a:r>
          </a:p>
          <a:p>
            <a:pPr marL="1047750" lvl="5" indent="-328613">
              <a:spcBef>
                <a:spcPts val="1875"/>
              </a:spcBef>
              <a:buFont typeface="Wingdings" pitchFamily="2" charset="2"/>
              <a:buChar char="Ø"/>
              <a:defRPr/>
            </a:pPr>
            <a:r>
              <a:rPr lang="en-US" sz="1600" dirty="0" smtClean="0">
                <a:solidFill>
                  <a:schemeClr val="accent2">
                    <a:lumMod val="75000"/>
                  </a:schemeClr>
                </a:solidFill>
                <a:latin typeface="Arial Rounded MT Bold" pitchFamily="34" charset="0"/>
              </a:rPr>
              <a:t>The brick through the window</a:t>
            </a:r>
          </a:p>
          <a:p>
            <a:pPr marL="1047750" lvl="5" indent="-328613">
              <a:spcBef>
                <a:spcPts val="1875"/>
              </a:spcBef>
              <a:buFont typeface="Wingdings" pitchFamily="2" charset="2"/>
              <a:buChar char="Ø"/>
              <a:defRPr/>
            </a:pPr>
            <a:r>
              <a:rPr lang="en-US" sz="1600" dirty="0" smtClean="0">
                <a:solidFill>
                  <a:schemeClr val="accent2">
                    <a:lumMod val="75000"/>
                  </a:schemeClr>
                </a:solidFill>
                <a:latin typeface="Arial Rounded MT Bold" pitchFamily="34" charset="0"/>
              </a:rPr>
              <a:t>Barack Obama cutout</a:t>
            </a:r>
          </a:p>
          <a:p>
            <a:pPr marL="328613" lvl="1" indent="-328613">
              <a:spcBef>
                <a:spcPts val="1875"/>
              </a:spcBef>
              <a:buFont typeface="Verdana" pitchFamily="-106" charset="0"/>
              <a:buChar char="•"/>
              <a:defRPr/>
            </a:pPr>
            <a:endParaRPr lang="en-US" dirty="0">
              <a:sym typeface="Verdana" pitchFamily="-106"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835025" y="533401"/>
            <a:ext cx="8662988" cy="609600"/>
          </a:xfrm>
        </p:spPr>
        <p:txBody>
          <a:bodyPr/>
          <a:lstStyle/>
          <a:p>
            <a:r>
              <a:rPr lang="en-US" dirty="0" smtClean="0">
                <a:latin typeface="Arial Rounded MT Bold" pitchFamily="34" charset="0"/>
                <a:ea typeface="ＭＳ Ｐゴシック"/>
                <a:cs typeface="ＭＳ Ｐゴシック"/>
              </a:rPr>
              <a:t>  			Market yourself</a:t>
            </a:r>
          </a:p>
        </p:txBody>
      </p:sp>
      <p:pic>
        <p:nvPicPr>
          <p:cNvPr id="51202" name="Content Placeholder 3" descr="Marketing Plan.jpg"/>
          <p:cNvPicPr>
            <a:picLocks noGrp="1" noChangeAspect="1"/>
          </p:cNvPicPr>
          <p:nvPr>
            <p:ph idx="1"/>
          </p:nvPr>
        </p:nvPicPr>
        <p:blipFill>
          <a:blip r:embed="rId2"/>
          <a:srcRect/>
          <a:stretch>
            <a:fillRect/>
          </a:stretch>
        </p:blipFill>
        <p:spPr>
          <a:xfrm>
            <a:off x="2209800" y="1371600"/>
            <a:ext cx="5384800" cy="3594100"/>
          </a:xfrm>
        </p:spPr>
      </p:pic>
      <p:sp>
        <p:nvSpPr>
          <p:cNvPr id="4" name="TextBox 3"/>
          <p:cNvSpPr txBox="1"/>
          <p:nvPr/>
        </p:nvSpPr>
        <p:spPr>
          <a:xfrm>
            <a:off x="304800" y="5715000"/>
            <a:ext cx="8991600" cy="523220"/>
          </a:xfrm>
          <a:prstGeom prst="rect">
            <a:avLst/>
          </a:prstGeom>
          <a:noFill/>
        </p:spPr>
        <p:txBody>
          <a:bodyPr wrap="square" rtlCol="0">
            <a:spAutoFit/>
          </a:bodyPr>
          <a:lstStyle/>
          <a:p>
            <a:pPr algn="ctr"/>
            <a:r>
              <a:rPr lang="en-US" sz="2800" dirty="0" smtClean="0">
                <a:solidFill>
                  <a:schemeClr val="accent1">
                    <a:lumMod val="75000"/>
                  </a:schemeClr>
                </a:solidFill>
                <a:latin typeface="Arial Rounded MT Bold" pitchFamily="34" charset="0"/>
              </a:rPr>
              <a:t>People want to know what you can do for them</a:t>
            </a:r>
            <a:endParaRPr lang="en-US" sz="2800" dirty="0" smtClean="0">
              <a:solidFill>
                <a:schemeClr val="accent1">
                  <a:lumMod val="75000"/>
                </a:schemeClr>
              </a:solidFill>
              <a:latin typeface="Arial Rounded MT Bold" pitchFamily="34" charset="0"/>
            </a:endParaRPr>
          </a:p>
        </p:txBody>
      </p:sp>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Bullets">
  <a:themeElements>
    <a:clrScheme name="">
      <a:dk1>
        <a:srgbClr val="000000"/>
      </a:dk1>
      <a:lt1>
        <a:srgbClr val="FFFFFF"/>
      </a:lt1>
      <a:dk2>
        <a:srgbClr val="000000"/>
      </a:dk2>
      <a:lt2>
        <a:srgbClr val="808080"/>
      </a:lt2>
      <a:accent1>
        <a:srgbClr val="2F4E88"/>
      </a:accent1>
      <a:accent2>
        <a:srgbClr val="333399"/>
      </a:accent2>
      <a:accent3>
        <a:srgbClr val="FFFFFF"/>
      </a:accent3>
      <a:accent4>
        <a:srgbClr val="000000"/>
      </a:accent4>
      <a:accent5>
        <a:srgbClr val="ADB2C3"/>
      </a:accent5>
      <a:accent6>
        <a:srgbClr val="2D2D8A"/>
      </a:accent6>
      <a:hlink>
        <a:srgbClr val="009999"/>
      </a:hlink>
      <a:folHlink>
        <a:srgbClr val="99CC00"/>
      </a:folHlink>
    </a:clrScheme>
    <a:fontScheme name="Title &amp; Bullets">
      <a:majorFont>
        <a:latin typeface="Optima LT St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sym typeface="Gill Sans" charset="0"/>
          </a:defRPr>
        </a:defPPr>
      </a:lstStyle>
    </a:lnDef>
    <a:txDef>
      <a:spPr>
        <a:noFill/>
      </a:spPr>
      <a:bodyPr wrap="square" rtlCol="0">
        <a:spAutoFit/>
      </a:bodyPr>
      <a:lstStyle>
        <a:defPPr>
          <a:defRPr sz="2800" dirty="0" smtClean="0">
            <a:solidFill>
              <a:schemeClr val="accent1">
                <a:lumMod val="75000"/>
              </a:schemeClr>
            </a:solidFill>
            <a:latin typeface="Arial Rounded MT Bold" pitchFamily="34" charset="0"/>
          </a:defRPr>
        </a:defPPr>
      </a:lstStyle>
    </a:tx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1102</TotalTime>
  <Pages>0</Pages>
  <Words>1346</Words>
  <Characters>0</Characters>
  <Application>Microsoft Office PowerPoint</Application>
  <PresentationFormat>Custom</PresentationFormat>
  <Lines>0</Lines>
  <Paragraphs>249</Paragraphs>
  <Slides>75</Slides>
  <Notes>38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75</vt:i4>
      </vt:variant>
    </vt:vector>
  </HeadingPairs>
  <TitlesOfParts>
    <vt:vector size="77" baseType="lpstr">
      <vt:lpstr>Title &amp; Bullets</vt:lpstr>
      <vt:lpstr>Chart</vt:lpstr>
      <vt:lpstr>  www.donconnelly247.com</vt:lpstr>
      <vt:lpstr>Slide 2</vt:lpstr>
      <vt:lpstr>Differentiate or Die</vt:lpstr>
      <vt:lpstr>Breaking out of the commodity trap</vt:lpstr>
      <vt:lpstr> Three ways to break out </vt:lpstr>
      <vt:lpstr>Find your success DNA</vt:lpstr>
      <vt:lpstr>Seven ways to be different</vt:lpstr>
      <vt:lpstr>            Seven ways to stand apart from the crowd</vt:lpstr>
      <vt:lpstr>     Market yourself</vt:lpstr>
      <vt:lpstr>Be brilliant at the basics</vt:lpstr>
      <vt:lpstr>      Being brilliant at the basics</vt:lpstr>
      <vt:lpstr>Getting away from the basics</vt:lpstr>
      <vt:lpstr>                      The Repeatable Process </vt:lpstr>
      <vt:lpstr>II. HBS case study of top sales people</vt:lpstr>
      <vt:lpstr>  The Eight Shared Qualities  </vt:lpstr>
      <vt:lpstr>  The Eight Shared Qualities </vt:lpstr>
      <vt:lpstr>  The Eight Shared Qualities </vt:lpstr>
      <vt:lpstr>  The Eight Shared Qualities </vt:lpstr>
      <vt:lpstr>  The Eight Shared Qualities </vt:lpstr>
      <vt:lpstr>III. Strengthening your core competency</vt:lpstr>
      <vt:lpstr>Don’t sing the words.  Tell the story</vt:lpstr>
      <vt:lpstr>Become a great storyteller</vt:lpstr>
      <vt:lpstr>Find simplicity out of clutter – Albert Einstein</vt:lpstr>
      <vt:lpstr>Managing client behavior</vt:lpstr>
      <vt:lpstr>Investing wisdom</vt:lpstr>
      <vt:lpstr>Diversification</vt:lpstr>
      <vt:lpstr>Dollar Cost Averaging</vt:lpstr>
      <vt:lpstr>Fees and Commissions</vt:lpstr>
      <vt:lpstr>“I want to think it over”</vt:lpstr>
      <vt:lpstr>Maintaining a long term perspective</vt:lpstr>
      <vt:lpstr>Why should I do business with you?</vt:lpstr>
      <vt:lpstr> All the data has been commoditized</vt:lpstr>
      <vt:lpstr>IV. Getting clients off the fence</vt:lpstr>
      <vt:lpstr>   The investor’s greatest challenge is staying invested in the face of bad news</vt:lpstr>
      <vt:lpstr>   Tell them a great long-term story</vt:lpstr>
      <vt:lpstr>Tolerance, perception and recency bias</vt:lpstr>
      <vt:lpstr>   It’s Never Different!!</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     In closing</vt:lpstr>
      <vt:lpstr>Slide 75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will begin shortly…</dc:title>
  <dc:creator>Don</dc:creator>
  <cp:lastModifiedBy>Don Connelly</cp:lastModifiedBy>
  <cp:revision>610</cp:revision>
  <dcterms:created xsi:type="dcterms:W3CDTF">2011-01-20T22:04:26Z</dcterms:created>
  <dcterms:modified xsi:type="dcterms:W3CDTF">2011-12-22T10:57:26Z</dcterms:modified>
</cp:coreProperties>
</file>